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a:t>
            </a:r>
            <a:r>
              <a:rPr lang="en-US" dirty="0" err="1" smtClean="0"/>
              <a:t>Thart</a:t>
            </a:r>
            <a:r>
              <a:rPr lang="en-US" dirty="0" smtClean="0"/>
              <a: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195481"/>
          </a:xfrm>
        </p:spPr>
        <p:txBody>
          <a:bodyPr/>
          <a:lstStyle/>
          <a:p>
            <a:r>
              <a:rPr lang="en-US" dirty="0"/>
              <a:t>The core of the </a:t>
            </a:r>
            <a:r>
              <a:rPr lang="en-US" i="1" dirty="0" smtClean="0"/>
              <a:t>Ev</a:t>
            </a:r>
            <a:r>
              <a:rPr lang="en-US" i="1" dirty="0" smtClean="0"/>
              <a:t>entual Consistency </a:t>
            </a:r>
            <a:r>
              <a:rPr lang="en-US" dirty="0"/>
              <a:t>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a:t>
            </a:r>
            <a:r>
              <a:rPr lang="en-US" dirty="0"/>
              <a:t> </a:t>
            </a:r>
            <a:r>
              <a:rPr lang="en-US" dirty="0" smtClean="0"/>
              <a:t>(</a:t>
            </a:r>
            <a:r>
              <a:rPr lang="en-US" dirty="0" err="1"/>
              <a:t>q</a:t>
            </a:r>
            <a:r>
              <a:rPr lang="en-US" dirty="0" err="1" smtClean="0"/>
              <a:t>td</a:t>
            </a:r>
            <a:r>
              <a:rPr lang="en-US" dirty="0" smtClean="0"/>
              <a:t>. in Harrison).</a:t>
            </a:r>
            <a:endParaRPr lang="en-US" dirty="0" smtClean="0"/>
          </a:p>
          <a:p>
            <a:r>
              <a:rPr lang="en-US" dirty="0" smtClean="0"/>
              <a:t>It’s basically computational wishful thinking </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Thant,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smtClean="0"/>
              <a:t>Harrison</a:t>
            </a:r>
            <a:r>
              <a:rPr lang="en-US" sz="1200" dirty="0"/>
              <a:t>, Guy. “Eventual Consistency.” </a:t>
            </a:r>
            <a:r>
              <a:rPr lang="en-US" sz="1200" i="1" dirty="0"/>
              <a:t>Database Trends and Applications</a:t>
            </a:r>
            <a:r>
              <a:rPr lang="en-US" sz="1200" dirty="0"/>
              <a:t>, 7 Jan. </a:t>
            </a:r>
            <a:r>
              <a:rPr lang="en-US" sz="1200" dirty="0" smtClean="0"/>
              <a:t>2011,</a:t>
            </a:r>
            <a:br>
              <a:rPr lang="en-US" sz="1200" dirty="0" smtClean="0"/>
            </a:br>
            <a:r>
              <a:rPr lang="en-US" sz="1200" dirty="0" smtClean="0"/>
              <a:t>	</a:t>
            </a:r>
            <a:r>
              <a:rPr lang="en-US" sz="1200" dirty="0" smtClean="0">
                <a:hlinkClick r:id="rId2"/>
              </a:rPr>
              <a:t>www.dbta.com/Columns/Applications-Insight/Eventual-Consistency-73004.aspx</a:t>
            </a:r>
            <a:r>
              <a:rPr lang="en-US" sz="1200" dirty="0" smtClean="0"/>
              <a:t>.</a:t>
            </a:r>
            <a:endParaRPr lang="en-US" sz="1200" dirty="0"/>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TotalTime>
  <Words>253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12</cp:revision>
  <dcterms:created xsi:type="dcterms:W3CDTF">2019-05-20T23:38:15Z</dcterms:created>
  <dcterms:modified xsi:type="dcterms:W3CDTF">2019-05-21T00:55:02Z</dcterms:modified>
</cp:coreProperties>
</file>