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9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461" y="424296"/>
            <a:ext cx="10427445" cy="3329581"/>
          </a:xfrm>
        </p:spPr>
        <p:txBody>
          <a:bodyPr/>
          <a:lstStyle/>
          <a:p>
            <a:pPr algn="ctr"/>
            <a:r>
              <a:rPr lang="en-US" dirty="0" smtClean="0"/>
              <a:t>Eventual Consistency in NoSQL</a:t>
            </a:r>
            <a:endParaRPr lang="en-US" dirty="0"/>
          </a:p>
        </p:txBody>
      </p:sp>
      <p:sp>
        <p:nvSpPr>
          <p:cNvPr id="5" name="Subtitle 2"/>
          <p:cNvSpPr txBox="1">
            <a:spLocks/>
          </p:cNvSpPr>
          <p:nvPr/>
        </p:nvSpPr>
        <p:spPr>
          <a:xfrm>
            <a:off x="1688354" y="454704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4000" dirty="0" smtClean="0"/>
              <a:t>Illustrated with NRW Notation</a:t>
            </a:r>
            <a:endParaRPr lang="en-US" sz="4000"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p:txBody>
          <a:bodyPr/>
          <a:lstStyle/>
          <a:p>
            <a:r>
              <a:rPr lang="en-US"/>
              <a:t>The core of the eventual consistency concept is that while a database may have some inconsistencies at any point in time, it will eventually become consistent when all updates cease: </a:t>
            </a:r>
            <a:r>
              <a:rPr lang="en-US" i="1"/>
              <a:t>eventually</a:t>
            </a:r>
            <a:r>
              <a:rPr lang="en-US"/>
              <a:t> all nodes will receive the latest consistent updates.</a:t>
            </a:r>
            <a:endParaRPr lang="en-US" dirty="0"/>
          </a:p>
        </p:txBody>
      </p:sp>
    </p:spTree>
    <p:extLst>
      <p:ext uri="{BB962C8B-B14F-4D97-AF65-F5344CB8AC3E}">
        <p14:creationId xmlns:p14="http://schemas.microsoft.com/office/powerpoint/2010/main" val="388821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20105190"/>
              </p:ext>
            </p:extLst>
          </p:nvPr>
        </p:nvGraphicFramePr>
        <p:xfrm>
          <a:off x="1200149" y="3771898"/>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323278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818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224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Eventual Consistency in NoSQL</vt:lpstr>
      <vt:lpstr>CAP Theorem review</vt:lpstr>
      <vt:lpstr>Eventual Consistency</vt:lpstr>
      <vt:lpstr>NRW</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10</cp:revision>
  <dcterms:created xsi:type="dcterms:W3CDTF">2019-05-20T23:38:15Z</dcterms:created>
  <dcterms:modified xsi:type="dcterms:W3CDTF">2019-05-21T00:40:14Z</dcterms:modified>
</cp:coreProperties>
</file>