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630" autoAdjust="0"/>
    <p:restoredTop sz="94660"/>
  </p:normalViewPr>
  <p:slideViewPr>
    <p:cSldViewPr snapToGrid="0">
      <p:cViewPr>
        <p:scale>
          <a:sx n="66" d="100"/>
          <a:sy n="66"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dbta.com/Columns/Applications-Insight/Eventual-Consistency-73004.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This compromise was noted “Eventual Consistency</a:t>
            </a:r>
            <a:r>
              <a:rPr lang="en-US" dirty="0" smtClean="0"/>
              <a:t>.”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performance </a:t>
            </a:r>
            <a:r>
              <a:rPr lang="en-US" dirty="0"/>
              <a:t>and 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734774622"/>
              </p:ext>
            </p:extLst>
          </p:nvPr>
        </p:nvGraphicFramePr>
        <p:xfrm>
          <a:off x="1208088" y="3409950"/>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Tree>
    <p:extLst>
      <p:ext uri="{BB962C8B-B14F-4D97-AF65-F5344CB8AC3E}">
        <p14:creationId xmlns:p14="http://schemas.microsoft.com/office/powerpoint/2010/main" val="1249489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103312" y="2052918"/>
            <a:ext cx="9666288" cy="4595532"/>
          </a:xfrm>
        </p:spPr>
        <p:txBody>
          <a:bodyPr>
            <a:normAutofit/>
          </a:bodyPr>
          <a:lstStyle/>
          <a:p>
            <a:r>
              <a:rPr lang="en-US" dirty="0" smtClean="0"/>
              <a:t>Since the CAP theorem was not enough (for users wanting undisturbed systems by network partitions) </a:t>
            </a:r>
            <a:r>
              <a:rPr lang="en-US" i="1" dirty="0" smtClean="0"/>
              <a:t>Eventual Consistency </a:t>
            </a:r>
            <a:r>
              <a:rPr lang="en-US" dirty="0" smtClean="0"/>
              <a:t>had to be implemented.</a:t>
            </a:r>
          </a:p>
          <a:p>
            <a:r>
              <a:rPr lang="en-US" dirty="0"/>
              <a:t>The core of the eventual consistency concept is that while a database may have some inconsistencies at any point in time, it will eventually become consistent when all updates cease: </a:t>
            </a:r>
            <a:r>
              <a:rPr lang="en-US" i="1" dirty="0"/>
              <a:t>eventually</a:t>
            </a:r>
            <a:r>
              <a:rPr lang="en-US" dirty="0"/>
              <a:t> all nodes will receive the latest consistent </a:t>
            </a:r>
            <a:r>
              <a:rPr lang="en-US" dirty="0" smtClean="0"/>
              <a:t>updates (</a:t>
            </a:r>
            <a:r>
              <a:rPr lang="en-US" dirty="0" err="1" smtClean="0"/>
              <a:t>qtd</a:t>
            </a:r>
            <a:r>
              <a:rPr lang="en-US" dirty="0" smtClean="0"/>
              <a:t>. in Harrison).</a:t>
            </a:r>
            <a:endParaRPr lang="en-US" dirty="0" smtClean="0"/>
          </a:p>
          <a:p>
            <a:r>
              <a:rPr lang="en-US" dirty="0" smtClean="0"/>
              <a:t>Keep in mind that a bank or ACID oriented database systems cannot afford to use </a:t>
            </a:r>
            <a:r>
              <a:rPr lang="en-US" i="1" dirty="0" smtClean="0"/>
              <a:t>Eventual Consistency</a:t>
            </a:r>
            <a:r>
              <a:rPr lang="en-US" dirty="0" smtClean="0"/>
              <a:t> it is more-so used for platforms that can do without “all or nothing transactions.”</a:t>
            </a:r>
          </a:p>
          <a:p>
            <a:pPr marL="857250" lvl="1" indent="-400050">
              <a:buFont typeface="+mj-lt"/>
              <a:buAutoNum type="romanLcPeriod"/>
            </a:pPr>
            <a:r>
              <a:rPr lang="en-US" dirty="0" smtClean="0"/>
              <a:t>A Tweet or Facebook post loading 1 or 2 seconds too late/early.</a:t>
            </a:r>
          </a:p>
          <a:p>
            <a:pPr marL="857250" lvl="1" indent="-400050">
              <a:buFont typeface="+mj-lt"/>
              <a:buAutoNum type="romanLcPeriod"/>
            </a:pPr>
            <a:r>
              <a:rPr lang="en-US" dirty="0" smtClean="0"/>
              <a:t>Websites and E-Commerce that do not require a </a:t>
            </a:r>
            <a:r>
              <a:rPr lang="en-US" dirty="0" smtClean="0"/>
              <a:t>synchronous consistency.</a:t>
            </a:r>
            <a:endParaRPr lang="en-US" dirty="0"/>
          </a:p>
        </p:txBody>
      </p:sp>
    </p:spTree>
    <p:extLst>
      <p:ext uri="{BB962C8B-B14F-4D97-AF65-F5344CB8AC3E}">
        <p14:creationId xmlns:p14="http://schemas.microsoft.com/office/powerpoint/2010/main" val="388821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70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Harrison,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2"/>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216</TotalTime>
  <Words>379</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NRW NOTATION</vt:lpstr>
      <vt:lpstr>Eventual Consistency</vt:lpstr>
      <vt:lpstr>PowerPoint Presentation</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19</cp:revision>
  <dcterms:created xsi:type="dcterms:W3CDTF">2019-05-20T23:38:15Z</dcterms:created>
  <dcterms:modified xsi:type="dcterms:W3CDTF">2019-05-21T03:16:43Z</dcterms:modified>
</cp:coreProperties>
</file>