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snapToGrid="0">
      <p:cViewPr varScale="1">
        <p:scale>
          <a:sx n="69" d="100"/>
          <a:sy n="69"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compromises was noted “Eventual Consistency.”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a:t>
            </a:r>
            <a:r>
              <a:rPr lang="en-US" sz="2000" dirty="0" smtClean="0"/>
              <a:t>N </a:t>
            </a:r>
            <a:r>
              <a:rPr lang="en-US" sz="2000" dirty="0" smtClean="0"/>
              <a:t>= </a:t>
            </a:r>
            <a:r>
              <a:rPr lang="en-US" sz="2000" dirty="0" smtClean="0"/>
              <a:t>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a:t>
            </a:r>
            <a:r>
              <a:rPr lang="en-US" sz="2000" dirty="0" smtClean="0"/>
              <a:t>N </a:t>
            </a:r>
            <a:r>
              <a:rPr lang="en-US" sz="2000" dirty="0" smtClean="0"/>
              <a:t>=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a:t>
            </a:r>
            <a:r>
              <a:rPr lang="en-US" sz="2000" dirty="0" smtClean="0"/>
              <a:t>N </a:t>
            </a:r>
            <a:r>
              <a:rPr lang="en-US" sz="2000" dirty="0" smtClean="0"/>
              <a:t>=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a:t>
            </a:r>
            <a:r>
              <a:rPr lang="en-US" sz="2000" dirty="0" smtClean="0"/>
              <a:t>N </a:t>
            </a:r>
            <a:r>
              <a:rPr lang="en-US" sz="2000" dirty="0" smtClean="0"/>
              <a:t>=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2041</TotalTime>
  <Words>777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N = 4 our outcome is:</vt:lpstr>
      <vt:lpstr>When W = 3, R = 2 and N = 4 our outcome is: 3 + 2 = 5 and 5 &gt; 4 so it is a STRONG CONSISTENCY.</vt:lpstr>
      <vt:lpstr>When W = 3, R = 2 and N = 4 our outcome is: 3 + 2 = 5 and 5 &gt; 4 so it is a STRONG CONSISTENCY.  Let W = 7, R = 1 and N = 7; what’s the outcome? </vt:lpstr>
      <vt:lpstr>When W = 3, R = 2 and N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32</cp:revision>
  <dcterms:created xsi:type="dcterms:W3CDTF">2019-05-20T23:38:15Z</dcterms:created>
  <dcterms:modified xsi:type="dcterms:W3CDTF">2019-05-22T20:48:03Z</dcterms:modified>
</cp:coreProperties>
</file>