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63" r:id="rId6"/>
    <p:sldId id="265" r:id="rId7"/>
    <p:sldId id="266" r:id="rId8"/>
    <p:sldId id="267" r:id="rId9"/>
    <p:sldId id="268" r:id="rId10"/>
    <p:sldId id="269" r:id="rId11"/>
    <p:sldId id="27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4660"/>
  </p:normalViewPr>
  <p:slideViewPr>
    <p:cSldViewPr snapToGrid="0">
      <p:cViewPr>
        <p:scale>
          <a:sx n="66" d="100"/>
          <a:sy n="66" d="100"/>
        </p:scale>
        <p:origin x="-1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bta.com/Columns/Applications-Insight/Eventual-Consistency-73004.aspx" TargetMode="External"/><Relationship Id="rId2" Type="http://schemas.openxmlformats.org/officeDocument/2006/relationships/hyperlink" Target="https://slideplayer.com/slide/77209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r>
              <a:rPr lang="en-US" dirty="0" smtClean="0"/>
              <a:t>The latency of read or write is dictated by the slowest of the R or W replicas. This is why R and W are usually configured to be less than N, to provide better latency (</a:t>
            </a:r>
            <a:r>
              <a:rPr lang="en-US" dirty="0" err="1" smtClean="0"/>
              <a:t>ctd</a:t>
            </a:r>
            <a:r>
              <a:rPr lang="en-US" dirty="0" smtClean="0"/>
              <a:t>. in “Dynamo: Amazon”).</a:t>
            </a:r>
          </a:p>
          <a:p>
            <a:pPr marL="0" indent="0">
              <a:buNone/>
            </a:pPr>
            <a:r>
              <a:rPr lang="en-US" dirty="0"/>
              <a:t>	</a:t>
            </a:r>
            <a:r>
              <a:rPr lang="en-US" dirty="0" smtClean="0"/>
              <a:t>Typical Values of (NRW) for Amazon Apps are (3, 2, 2)</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"Dynamo: </a:t>
            </a:r>
            <a:r>
              <a:rPr lang="en-US" sz="1200" dirty="0" err="1"/>
              <a:t>Amazon’S</a:t>
            </a:r>
            <a:r>
              <a:rPr lang="en-US" sz="1200" dirty="0"/>
              <a:t> Highly Available Key-Value </a:t>
            </a:r>
            <a:r>
              <a:rPr lang="en-US" sz="1200" dirty="0" smtClean="0"/>
              <a:t>Store” </a:t>
            </a:r>
            <a:r>
              <a:rPr lang="en-US" sz="1200" dirty="0" err="1" smtClean="0"/>
              <a:t>Slideplayer.Com</a:t>
            </a:r>
            <a:r>
              <a:rPr lang="en-US" sz="1200" dirty="0"/>
              <a:t>, 2019, </a:t>
            </a:r>
            <a:r>
              <a:rPr lang="en-US" sz="1200" dirty="0" smtClean="0"/>
              <a:t/>
            </a:r>
            <a:br>
              <a:rPr lang="en-US" sz="1200" dirty="0" smtClean="0"/>
            </a:br>
            <a:r>
              <a:rPr lang="en-US" sz="1200" dirty="0" smtClean="0"/>
              <a:t>	</a:t>
            </a:r>
            <a:r>
              <a:rPr lang="en-US" sz="1200" dirty="0" smtClean="0">
                <a:hlinkClick r:id="rId2"/>
              </a:rPr>
              <a:t>https</a:t>
            </a:r>
            <a:r>
              <a:rPr lang="en-US" sz="1200" dirty="0">
                <a:hlinkClick r:id="rId2"/>
              </a:rPr>
              <a:t>://slideplayer.com/slide/7720997</a:t>
            </a:r>
            <a:r>
              <a:rPr lang="en-US" sz="1200" dirty="0" smtClean="0">
                <a:hlinkClick r:id="rId2"/>
              </a:rPr>
              <a:t>/</a:t>
            </a:r>
            <a:r>
              <a:rPr lang="en-US" sz="1200" dirty="0" smtClean="0"/>
              <a:t>.</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3"/>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a:t>
            </a:r>
            <a:r>
              <a:rPr lang="en-US" dirty="0" smtClean="0"/>
              <a:t>compromises </a:t>
            </a:r>
            <a:r>
              <a:rPr lang="en-US" dirty="0" smtClean="0"/>
              <a:t>was noted “Eventual Consistency</a:t>
            </a:r>
            <a:r>
              <a:rPr lang="en-US" dirty="0" smtClean="0"/>
              <a:t>.”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t>
            </a:r>
            <a:r>
              <a:rPr lang="en-US" dirty="0" smtClean="0"/>
              <a:t>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1" y="5039233"/>
            <a:ext cx="9404723" cy="1400530"/>
          </a:xfrm>
        </p:spPr>
        <p:txBody>
          <a:bodyPr/>
          <a:lstStyle/>
          <a:p>
            <a:r>
              <a:rPr lang="en-US" sz="2000" dirty="0" smtClean="0"/>
              <a:t>When W = 3, R = 2 and R = 4 our outcome is: </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348700914"/>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249489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1185</TotalTime>
  <Words>777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R = 4 our outcome is: </vt:lpstr>
      <vt:lpstr>When W = 3, R = 2 and R = 4 our outcome is: 3 + 2 = 5 and 5 &gt; 4 so it is a STRONG CONSISTENCY.</vt:lpstr>
      <vt:lpstr>When W = 3, R = 2 and R = 4 our outcome is: 3 + 2 = 5 and 5 &gt; 4 so it is a STRONG CONSISTENCY.  Let W = 7, R = 1 and N = 7; what’s the outcome? </vt:lpstr>
      <vt:lpstr>When W = 3, R = 2 and R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30</cp:revision>
  <dcterms:created xsi:type="dcterms:W3CDTF">2019-05-20T23:38:15Z</dcterms:created>
  <dcterms:modified xsi:type="dcterms:W3CDTF">2019-05-21T19:26:09Z</dcterms:modified>
</cp:coreProperties>
</file>