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Lst>
  <p:sldSz cy="6858000" cx="12192000"/>
  <p:notesSz cx="6858000" cy="9144000"/>
  <p:embeddedFontLst>
    <p:embeddedFont>
      <p:font typeface="Libre Franklin"/>
      <p:regular r:id="rId13"/>
      <p:bold r:id="rId14"/>
      <p:italic r:id="rId15"/>
      <p:boldItalic r:id="rId16"/>
    </p:embeddedFont>
    <p:embeddedFont>
      <p:font typeface="Roboto"/>
      <p:regular r:id="rId17"/>
      <p:bold r:id="rId18"/>
      <p:italic r:id="rId19"/>
      <p:boldItalic r:id="rId20"/>
    </p:embeddedFont>
    <p:embeddedFont>
      <p:font typeface="Franklin Gothic"/>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2" roundtripDataSignature="AMtx7miB/peRt2KwMQXIEM5jBp+0Jz1E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03B4BF8-C76E-4277-AC4B-40734000EF5E}">
  <a:tblStyle styleId="{803B4BF8-C76E-4277-AC4B-40734000EF5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font" Target="fonts/FranklinGothic-bold.fntdata"/><Relationship Id="rId13" Type="http://schemas.openxmlformats.org/officeDocument/2006/relationships/font" Target="fonts/LibreFranklin-regular.fntdata"/><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LibreFranklin-italic.fntdata"/><Relationship Id="rId14" Type="http://schemas.openxmlformats.org/officeDocument/2006/relationships/font" Target="fonts/LibreFranklin-bold.fntdata"/><Relationship Id="rId17" Type="http://schemas.openxmlformats.org/officeDocument/2006/relationships/font" Target="fonts/Roboto-regular.fntdata"/><Relationship Id="rId16" Type="http://schemas.openxmlformats.org/officeDocument/2006/relationships/font" Target="fonts/LibreFranklin-boldItalic.fntdata"/><Relationship Id="rId5" Type="http://schemas.openxmlformats.org/officeDocument/2006/relationships/slideMaster" Target="slideMasters/slideMaster1.xml"/><Relationship Id="rId19" Type="http://schemas.openxmlformats.org/officeDocument/2006/relationships/font" Target="fonts/Roboto-italic.fntdata"/><Relationship Id="rId6" Type="http://schemas.openxmlformats.org/officeDocument/2006/relationships/notesMaster" Target="notesMasters/notesMaster1.xml"/><Relationship Id="rId18"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c1bd34837a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g2c1bd34837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c22c7a7cb6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g2c22c7a7cb6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c1bd34837a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g2c1bd34837a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chemeClr val="lt1"/>
        </a:solidFill>
      </p:bgPr>
    </p:bg>
    <p:spTree>
      <p:nvGrpSpPr>
        <p:cNvPr id="15" name="Shape 15"/>
        <p:cNvGrpSpPr/>
        <p:nvPr/>
      </p:nvGrpSpPr>
      <p:grpSpPr>
        <a:xfrm>
          <a:off x="0" y="0"/>
          <a:ext cx="0" cy="0"/>
          <a:chOff x="0" y="0"/>
          <a:chExt cx="0" cy="0"/>
        </a:xfrm>
      </p:grpSpPr>
      <p:sp>
        <p:nvSpPr>
          <p:cNvPr id="16" name="Google Shape;16;p7"/>
          <p:cNvSpPr txBox="1"/>
          <p:nvPr>
            <p:ph type="ctrTitle"/>
          </p:nvPr>
        </p:nvSpPr>
        <p:spPr>
          <a:xfrm>
            <a:off x="6367054" y="2116182"/>
            <a:ext cx="5491571" cy="1514019"/>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21" name="Google Shape;21;p7"/>
          <p:cNvSpPr txBox="1"/>
          <p:nvPr>
            <p:ph idx="1" type="body"/>
          </p:nvPr>
        </p:nvSpPr>
        <p:spPr>
          <a:xfrm>
            <a:off x="6367055" y="4549553"/>
            <a:ext cx="5491570" cy="9533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22" name="Google Shape;22;p7"/>
          <p:cNvCxnSpPr/>
          <p:nvPr/>
        </p:nvCxnSpPr>
        <p:spPr>
          <a:xfrm>
            <a:off x="5839833" y="5784349"/>
            <a:ext cx="2133600" cy="3992"/>
          </a:xfrm>
          <a:prstGeom prst="straightConnector1">
            <a:avLst/>
          </a:prstGeom>
          <a:noFill/>
          <a:ln cap="flat" cmpd="sng" w="101600">
            <a:solidFill>
              <a:schemeClr val="lt2"/>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
  <p:cSld name="Timeline ">
    <p:bg>
      <p:bgPr>
        <a:solidFill>
          <a:schemeClr val="lt1"/>
        </a:solidFill>
      </p:bgPr>
    </p:bg>
    <p:spTree>
      <p:nvGrpSpPr>
        <p:cNvPr id="14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143" name="Google Shape;143;p16"/>
          <p:cNvCxnSpPr/>
          <p:nvPr/>
        </p:nvCxnSpPr>
        <p:spPr>
          <a:xfrm flipH="1">
            <a:off x="6180493" y="2213783"/>
            <a:ext cx="11102"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144" name="Google Shape;144;p16"/>
          <p:cNvCxnSpPr/>
          <p:nvPr/>
        </p:nvCxnSpPr>
        <p:spPr>
          <a:xfrm flipH="1">
            <a:off x="8745623" y="3904712"/>
            <a:ext cx="2136"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145" name="Google Shape;145;p16"/>
          <p:cNvCxnSpPr/>
          <p:nvPr/>
        </p:nvCxnSpPr>
        <p:spPr>
          <a:xfrm flipH="1">
            <a:off x="3611089" y="3895941"/>
            <a:ext cx="2136" cy="1828800"/>
          </a:xfrm>
          <a:prstGeom prst="straightConnector1">
            <a:avLst/>
          </a:prstGeom>
          <a:noFill/>
          <a:ln cap="flat" cmpd="sng" w="165100">
            <a:solidFill>
              <a:schemeClr val="accent6"/>
            </a:solidFill>
            <a:prstDash val="solid"/>
            <a:miter lim="800000"/>
            <a:headEnd len="sm" w="sm" type="none"/>
            <a:tailEnd len="sm" w="sm" type="none"/>
          </a:ln>
        </p:spPr>
      </p:cxnSp>
      <p:sp>
        <p:nvSpPr>
          <p:cNvPr id="146" name="Google Shape;146;p16"/>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16"/>
          <p:cNvSpPr txBox="1"/>
          <p:nvPr>
            <p:ph idx="1" type="body"/>
          </p:nvPr>
        </p:nvSpPr>
        <p:spPr>
          <a:xfrm>
            <a:off x="1296955" y="2934856"/>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8" name="Google Shape;148;p16"/>
          <p:cNvSpPr txBox="1"/>
          <p:nvPr>
            <p:ph idx="2" type="body"/>
          </p:nvPr>
        </p:nvSpPr>
        <p:spPr>
          <a:xfrm>
            <a:off x="1296955" y="2568686"/>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9" name="Google Shape;149;p16"/>
          <p:cNvSpPr txBox="1"/>
          <p:nvPr>
            <p:ph idx="3" type="body"/>
          </p:nvPr>
        </p:nvSpPr>
        <p:spPr>
          <a:xfrm>
            <a:off x="3897799" y="5087328"/>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0" name="Google Shape;150;p16"/>
          <p:cNvSpPr txBox="1"/>
          <p:nvPr>
            <p:ph idx="4" type="body"/>
          </p:nvPr>
        </p:nvSpPr>
        <p:spPr>
          <a:xfrm>
            <a:off x="3897799" y="4701908"/>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1" name="Google Shape;151;p16"/>
          <p:cNvSpPr txBox="1"/>
          <p:nvPr>
            <p:ph idx="5" type="body"/>
          </p:nvPr>
        </p:nvSpPr>
        <p:spPr>
          <a:xfrm>
            <a:off x="9001711" y="5087328"/>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2" name="Google Shape;152;p16"/>
          <p:cNvSpPr txBox="1"/>
          <p:nvPr>
            <p:ph idx="6" type="body"/>
          </p:nvPr>
        </p:nvSpPr>
        <p:spPr>
          <a:xfrm>
            <a:off x="9001711" y="4701908"/>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3" name="Google Shape;153;p16"/>
          <p:cNvSpPr txBox="1"/>
          <p:nvPr>
            <p:ph idx="7" type="body"/>
          </p:nvPr>
        </p:nvSpPr>
        <p:spPr>
          <a:xfrm>
            <a:off x="6438143" y="2934856"/>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4" name="Google Shape;154;p16"/>
          <p:cNvSpPr txBox="1"/>
          <p:nvPr>
            <p:ph idx="8" type="body"/>
          </p:nvPr>
        </p:nvSpPr>
        <p:spPr>
          <a:xfrm>
            <a:off x="6438143" y="2568686"/>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55" name="Google Shape;155;p16"/>
          <p:cNvCxnSpPr/>
          <p:nvPr/>
        </p:nvCxnSpPr>
        <p:spPr>
          <a:xfrm>
            <a:off x="967689" y="3968780"/>
            <a:ext cx="10275477" cy="0"/>
          </a:xfrm>
          <a:prstGeom prst="straightConnector1">
            <a:avLst/>
          </a:prstGeom>
          <a:noFill/>
          <a:ln cap="flat" cmpd="sng" w="165100">
            <a:solidFill>
              <a:schemeClr val="accent3"/>
            </a:solidFill>
            <a:prstDash val="solid"/>
            <a:miter lim="800000"/>
            <a:headEnd len="sm" w="sm" type="none"/>
            <a:tailEnd len="sm" w="sm" type="none"/>
          </a:ln>
        </p:spPr>
      </p:cxnSp>
      <p:sp>
        <p:nvSpPr>
          <p:cNvPr id="156" name="Google Shape;156;p16"/>
          <p:cNvSpPr/>
          <p:nvPr/>
        </p:nvSpPr>
        <p:spPr>
          <a:xfrm>
            <a:off x="964323" y="3883241"/>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60" name="Google Shape;160;p16"/>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16"/>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16"/>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
  <p:cSld name="2 Col">
    <p:bg>
      <p:bgPr>
        <a:solidFill>
          <a:schemeClr val="lt1"/>
        </a:solidFill>
      </p:bgPr>
    </p:bg>
    <p:spTree>
      <p:nvGrpSpPr>
        <p:cNvPr id="163" name="Shape 163"/>
        <p:cNvGrpSpPr/>
        <p:nvPr/>
      </p:nvGrpSpPr>
      <p:grpSpPr>
        <a:xfrm>
          <a:off x="0" y="0"/>
          <a:ext cx="0" cy="0"/>
          <a:chOff x="0" y="0"/>
          <a:chExt cx="0" cy="0"/>
        </a:xfrm>
      </p:grpSpPr>
      <p:grpSp>
        <p:nvGrpSpPr>
          <p:cNvPr id="164" name="Google Shape;164;p17"/>
          <p:cNvGrpSpPr/>
          <p:nvPr/>
        </p:nvGrpSpPr>
        <p:grpSpPr>
          <a:xfrm flipH="1" rot="5400000">
            <a:off x="0" y="3900132"/>
            <a:ext cx="2959226" cy="2959226"/>
            <a:chOff x="0" y="12289"/>
            <a:chExt cx="3550" cy="3551"/>
          </a:xfrm>
        </p:grpSpPr>
        <p:sp>
          <p:nvSpPr>
            <p:cNvPr id="165" name="Google Shape;165;p17"/>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68" name="Google Shape;168;p17"/>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69" name="Google Shape;169;p17"/>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70" name="Google Shape;170;p17"/>
          <p:cNvSpPr txBox="1"/>
          <p:nvPr>
            <p:ph idx="1" type="body"/>
          </p:nvPr>
        </p:nvSpPr>
        <p:spPr>
          <a:xfrm>
            <a:off x="964023" y="2300984"/>
            <a:ext cx="4827178"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1" name="Google Shape;171;p17"/>
          <p:cNvSpPr txBox="1"/>
          <p:nvPr>
            <p:ph idx="2" type="body"/>
          </p:nvPr>
        </p:nvSpPr>
        <p:spPr>
          <a:xfrm>
            <a:off x="6362700" y="2300984"/>
            <a:ext cx="4764829"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2" name="Google Shape;172;p17"/>
          <p:cNvSpPr txBox="1"/>
          <p:nvPr>
            <p:ph idx="3" type="body"/>
          </p:nvPr>
        </p:nvSpPr>
        <p:spPr>
          <a:xfrm>
            <a:off x="964023" y="2799146"/>
            <a:ext cx="4827178"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73" name="Google Shape;173;p17"/>
          <p:cNvSpPr txBox="1"/>
          <p:nvPr>
            <p:ph idx="4" type="body"/>
          </p:nvPr>
        </p:nvSpPr>
        <p:spPr>
          <a:xfrm>
            <a:off x="6362700" y="2799146"/>
            <a:ext cx="4756241"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74" name="Google Shape;174;p17"/>
          <p:cNvCxnSpPr/>
          <p:nvPr/>
        </p:nvCxnSpPr>
        <p:spPr>
          <a:xfrm>
            <a:off x="63627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75" name="Google Shape;175;p17"/>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17"/>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17"/>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
  <p:cSld name="3 col">
    <p:bg>
      <p:bgPr>
        <a:solidFill>
          <a:schemeClr val="lt1"/>
        </a:solidFill>
      </p:bgPr>
    </p:bg>
    <p:spTree>
      <p:nvGrpSpPr>
        <p:cNvPr id="178" name="Shape 178"/>
        <p:cNvGrpSpPr/>
        <p:nvPr/>
      </p:nvGrpSpPr>
      <p:grpSpPr>
        <a:xfrm>
          <a:off x="0" y="0"/>
          <a:ext cx="0" cy="0"/>
          <a:chOff x="0" y="0"/>
          <a:chExt cx="0" cy="0"/>
        </a:xfrm>
      </p:grpSpPr>
      <p:grpSp>
        <p:nvGrpSpPr>
          <p:cNvPr id="179" name="Google Shape;179;p18"/>
          <p:cNvGrpSpPr/>
          <p:nvPr/>
        </p:nvGrpSpPr>
        <p:grpSpPr>
          <a:xfrm flipH="1" rot="5400000">
            <a:off x="0" y="3900132"/>
            <a:ext cx="2959226" cy="2959226"/>
            <a:chOff x="0" y="12289"/>
            <a:chExt cx="3550" cy="3551"/>
          </a:xfrm>
        </p:grpSpPr>
        <p:sp>
          <p:nvSpPr>
            <p:cNvPr id="180" name="Google Shape;180;p18"/>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83" name="Google Shape;183;p18"/>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84" name="Google Shape;184;p18"/>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85" name="Google Shape;185;p18"/>
          <p:cNvSpPr txBox="1"/>
          <p:nvPr>
            <p:ph idx="1" type="body"/>
          </p:nvPr>
        </p:nvSpPr>
        <p:spPr>
          <a:xfrm>
            <a:off x="952500"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86" name="Google Shape;186;p18"/>
          <p:cNvSpPr txBox="1"/>
          <p:nvPr>
            <p:ph idx="2" type="body"/>
          </p:nvPr>
        </p:nvSpPr>
        <p:spPr>
          <a:xfrm>
            <a:off x="952500" y="2799146"/>
            <a:ext cx="3036477"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7" name="Google Shape;187;p18"/>
          <p:cNvSpPr txBox="1"/>
          <p:nvPr>
            <p:ph idx="3" type="body"/>
          </p:nvPr>
        </p:nvSpPr>
        <p:spPr>
          <a:xfrm>
            <a:off x="4569372"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88" name="Google Shape;188;p18"/>
          <p:cNvSpPr txBox="1"/>
          <p:nvPr>
            <p:ph idx="4" type="body"/>
          </p:nvPr>
        </p:nvSpPr>
        <p:spPr>
          <a:xfrm>
            <a:off x="4569372" y="2799146"/>
            <a:ext cx="3050628"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9" name="Google Shape;189;p18"/>
          <p:cNvSpPr txBox="1"/>
          <p:nvPr>
            <p:ph idx="5" type="body"/>
          </p:nvPr>
        </p:nvSpPr>
        <p:spPr>
          <a:xfrm>
            <a:off x="8187017"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90" name="Google Shape;190;p18"/>
          <p:cNvSpPr txBox="1"/>
          <p:nvPr>
            <p:ph idx="6" type="body"/>
          </p:nvPr>
        </p:nvSpPr>
        <p:spPr>
          <a:xfrm>
            <a:off x="8187017" y="2799146"/>
            <a:ext cx="3036477"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91" name="Google Shape;191;p18"/>
          <p:cNvCxnSpPr/>
          <p:nvPr/>
        </p:nvCxnSpPr>
        <p:spPr>
          <a:xfrm>
            <a:off x="4569372" y="1939108"/>
            <a:ext cx="2133600" cy="3992"/>
          </a:xfrm>
          <a:prstGeom prst="straightConnector1">
            <a:avLst/>
          </a:prstGeom>
          <a:noFill/>
          <a:ln cap="flat" cmpd="sng" w="101600">
            <a:solidFill>
              <a:schemeClr val="lt2"/>
            </a:solidFill>
            <a:prstDash val="solid"/>
            <a:miter lim="800000"/>
            <a:headEnd len="sm" w="sm" type="none"/>
            <a:tailEnd len="sm" w="sm" type="none"/>
          </a:ln>
        </p:spPr>
      </p:cxnSp>
      <p:cxnSp>
        <p:nvCxnSpPr>
          <p:cNvPr id="192" name="Google Shape;192;p18"/>
          <p:cNvCxnSpPr/>
          <p:nvPr/>
        </p:nvCxnSpPr>
        <p:spPr>
          <a:xfrm>
            <a:off x="8187017"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93" name="Google Shape;193;p18"/>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18"/>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18"/>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bg>
      <p:bgPr>
        <a:solidFill>
          <a:schemeClr val="lt1"/>
        </a:solidFill>
      </p:bgPr>
    </p:bg>
    <p:spTree>
      <p:nvGrpSpPr>
        <p:cNvPr id="196" name="Shape 196"/>
        <p:cNvGrpSpPr/>
        <p:nvPr/>
      </p:nvGrpSpPr>
      <p:grpSpPr>
        <a:xfrm>
          <a:off x="0" y="0"/>
          <a:ext cx="0" cy="0"/>
          <a:chOff x="0" y="0"/>
          <a:chExt cx="0" cy="0"/>
        </a:xfrm>
      </p:grpSpPr>
      <p:sp>
        <p:nvSpPr>
          <p:cNvPr id="197" name="Google Shape;197;p19"/>
          <p:cNvSpPr txBox="1"/>
          <p:nvPr>
            <p:ph idx="1" type="body"/>
          </p:nvPr>
        </p:nvSpPr>
        <p:spPr>
          <a:xfrm>
            <a:off x="6896100" y="5102063"/>
            <a:ext cx="4914900" cy="588795"/>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000"/>
              </a:spcBef>
              <a:spcAft>
                <a:spcPts val="0"/>
              </a:spcAft>
              <a:buClr>
                <a:schemeClr val="lt2"/>
              </a:buClr>
              <a:buSzPts val="1600"/>
              <a:buNone/>
              <a:defRPr b="0" i="0" sz="1600">
                <a:solidFill>
                  <a:schemeClr val="lt2"/>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8" name="Google Shape;198;p19"/>
          <p:cNvSpPr txBox="1"/>
          <p:nvPr>
            <p:ph idx="2" type="subTitle"/>
          </p:nvPr>
        </p:nvSpPr>
        <p:spPr>
          <a:xfrm>
            <a:off x="6907623" y="3591098"/>
            <a:ext cx="4903377" cy="1057791"/>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Clr>
                <a:schemeClr val="dk1"/>
              </a:buClr>
              <a:buSzPts val="1600"/>
              <a:buNone/>
              <a:defRPr b="0" i="0" sz="160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99" name="Google Shape;199;p19"/>
          <p:cNvSpPr txBox="1"/>
          <p:nvPr>
            <p:ph type="title"/>
          </p:nvPr>
        </p:nvSpPr>
        <p:spPr>
          <a:xfrm>
            <a:off x="6907623" y="2173658"/>
            <a:ext cx="49033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00" name="Google Shape;200;p19"/>
          <p:cNvCxnSpPr/>
          <p:nvPr/>
        </p:nvCxnSpPr>
        <p:spPr>
          <a:xfrm>
            <a:off x="6896100" y="3233703"/>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201" name="Google Shape;201;p19"/>
          <p:cNvSpPr/>
          <p:nvPr>
            <p:ph idx="3" type="pic"/>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23" name="Shape 23"/>
        <p:cNvGrpSpPr/>
        <p:nvPr/>
      </p:nvGrpSpPr>
      <p:grpSpPr>
        <a:xfrm>
          <a:off x="0" y="0"/>
          <a:ext cx="0" cy="0"/>
          <a:chOff x="0" y="0"/>
          <a:chExt cx="0" cy="0"/>
        </a:xfrm>
      </p:grpSpPr>
      <p:grpSp>
        <p:nvGrpSpPr>
          <p:cNvPr id="24" name="Google Shape;24;p8"/>
          <p:cNvGrpSpPr/>
          <p:nvPr/>
        </p:nvGrpSpPr>
        <p:grpSpPr>
          <a:xfrm flipH="1" rot="5400000">
            <a:off x="0" y="3900132"/>
            <a:ext cx="2959226" cy="2959226"/>
            <a:chOff x="0" y="12289"/>
            <a:chExt cx="3550" cy="3551"/>
          </a:xfrm>
        </p:grpSpPr>
        <p:sp>
          <p:nvSpPr>
            <p:cNvPr id="25" name="Google Shape;25;p8"/>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28" name="Google Shape;28;p8"/>
          <p:cNvSpPr/>
          <p:nvPr>
            <p:ph idx="2" type="pic"/>
          </p:nvPr>
        </p:nvSpPr>
        <p:spPr>
          <a:xfrm>
            <a:off x="6096000" y="-22543"/>
            <a:ext cx="6096000" cy="6903086"/>
          </a:xfrm>
          <a:prstGeom prst="rect">
            <a:avLst/>
          </a:prstGeom>
          <a:noFill/>
          <a:ln>
            <a:noFill/>
          </a:ln>
        </p:spPr>
      </p:sp>
      <p:sp>
        <p:nvSpPr>
          <p:cNvPr id="29" name="Google Shape;29;p8"/>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0" name="Google Shape;30;p8"/>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31" name="Google Shape;31;p8"/>
          <p:cNvSpPr txBox="1"/>
          <p:nvPr>
            <p:ph idx="1" type="body"/>
          </p:nvPr>
        </p:nvSpPr>
        <p:spPr>
          <a:xfrm>
            <a:off x="952499" y="2289363"/>
            <a:ext cx="4572001" cy="27952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600"/>
              <a:buNone/>
              <a:defRPr b="0" i="0" sz="16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2" name="Google Shape;32;p8"/>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8"/>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8"/>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
  <p:cSld name="Summary ">
    <p:bg>
      <p:bgPr>
        <a:solidFill>
          <a:schemeClr val="lt1"/>
        </a:solidFill>
      </p:bgPr>
    </p:bg>
    <p:spTree>
      <p:nvGrpSpPr>
        <p:cNvPr id="35" name="Shape 35"/>
        <p:cNvGrpSpPr/>
        <p:nvPr/>
      </p:nvGrpSpPr>
      <p:grpSpPr>
        <a:xfrm>
          <a:off x="0" y="0"/>
          <a:ext cx="0" cy="0"/>
          <a:chOff x="0" y="0"/>
          <a:chExt cx="0" cy="0"/>
        </a:xfrm>
      </p:grpSpPr>
      <p:sp>
        <p:nvSpPr>
          <p:cNvPr id="36" name="Google Shape;36;p9"/>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7" name="Google Shape;37;p9"/>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38" name="Google Shape;38;p9"/>
          <p:cNvSpPr txBox="1"/>
          <p:nvPr>
            <p:ph idx="1" type="body"/>
          </p:nvPr>
        </p:nvSpPr>
        <p:spPr>
          <a:xfrm>
            <a:off x="952500" y="2656904"/>
            <a:ext cx="4838700" cy="57431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43" name="Google Shape;43;p9"/>
          <p:cNvSpPr txBox="1"/>
          <p:nvPr>
            <p:ph idx="2" type="body"/>
          </p:nvPr>
        </p:nvSpPr>
        <p:spPr>
          <a:xfrm>
            <a:off x="952500" y="2286000"/>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4" name="Google Shape;44;p9"/>
          <p:cNvSpPr txBox="1"/>
          <p:nvPr>
            <p:ph idx="3" type="body"/>
          </p:nvPr>
        </p:nvSpPr>
        <p:spPr>
          <a:xfrm>
            <a:off x="953655" y="3841846"/>
            <a:ext cx="4838700" cy="63675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9"/>
          <p:cNvSpPr txBox="1"/>
          <p:nvPr>
            <p:ph idx="4" type="body"/>
          </p:nvPr>
        </p:nvSpPr>
        <p:spPr>
          <a:xfrm>
            <a:off x="953655" y="3470942"/>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 name="Google Shape;46;p9"/>
          <p:cNvSpPr txBox="1"/>
          <p:nvPr>
            <p:ph idx="5" type="body"/>
          </p:nvPr>
        </p:nvSpPr>
        <p:spPr>
          <a:xfrm>
            <a:off x="952500" y="5017901"/>
            <a:ext cx="4838700" cy="9083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7" name="Google Shape;47;p9"/>
          <p:cNvSpPr txBox="1"/>
          <p:nvPr>
            <p:ph idx="6" type="body"/>
          </p:nvPr>
        </p:nvSpPr>
        <p:spPr>
          <a:xfrm>
            <a:off x="952500" y="4646997"/>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8" name="Google Shape;48;p9"/>
          <p:cNvSpPr txBox="1"/>
          <p:nvPr>
            <p:ph idx="7" type="body"/>
          </p:nvPr>
        </p:nvSpPr>
        <p:spPr>
          <a:xfrm>
            <a:off x="6399647" y="2656904"/>
            <a:ext cx="4838700" cy="57431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9" name="Google Shape;49;p9"/>
          <p:cNvSpPr txBox="1"/>
          <p:nvPr>
            <p:ph idx="8" type="body"/>
          </p:nvPr>
        </p:nvSpPr>
        <p:spPr>
          <a:xfrm>
            <a:off x="6399647" y="2286000"/>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0" name="Google Shape;50;p9"/>
          <p:cNvSpPr txBox="1"/>
          <p:nvPr>
            <p:ph idx="9" type="body"/>
          </p:nvPr>
        </p:nvSpPr>
        <p:spPr>
          <a:xfrm>
            <a:off x="6399647" y="3841846"/>
            <a:ext cx="4838700" cy="9083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1" name="Google Shape;51;p9"/>
          <p:cNvSpPr txBox="1"/>
          <p:nvPr>
            <p:ph idx="13" type="body"/>
          </p:nvPr>
        </p:nvSpPr>
        <p:spPr>
          <a:xfrm>
            <a:off x="6399647" y="3470942"/>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2" name="Google Shape;52;p9"/>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9"/>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9"/>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55"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62" name="Google Shape;62;p10"/>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63" name="Google Shape;63;p10"/>
          <p:cNvCxnSpPr/>
          <p:nvPr/>
        </p:nvCxnSpPr>
        <p:spPr>
          <a:xfrm>
            <a:off x="952500" y="1934655"/>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64" name="Google Shape;64;p10"/>
          <p:cNvSpPr txBox="1"/>
          <p:nvPr>
            <p:ph idx="1" type="body"/>
          </p:nvPr>
        </p:nvSpPr>
        <p:spPr>
          <a:xfrm>
            <a:off x="952500" y="2818296"/>
            <a:ext cx="2133600"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5" name="Google Shape;65;p10"/>
          <p:cNvSpPr txBox="1"/>
          <p:nvPr>
            <p:ph idx="2" type="body"/>
          </p:nvPr>
        </p:nvSpPr>
        <p:spPr>
          <a:xfrm>
            <a:off x="952500" y="2209800"/>
            <a:ext cx="2133600"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66" name="Google Shape;66;p10"/>
          <p:cNvCxnSpPr/>
          <p:nvPr/>
        </p:nvCxnSpPr>
        <p:spPr>
          <a:xfrm>
            <a:off x="3663043"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67" name="Google Shape;67;p10"/>
          <p:cNvSpPr txBox="1"/>
          <p:nvPr>
            <p:ph idx="3" type="body"/>
          </p:nvPr>
        </p:nvSpPr>
        <p:spPr>
          <a:xfrm>
            <a:off x="3663042" y="2818296"/>
            <a:ext cx="2128157"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8" name="Google Shape;68;p10"/>
          <p:cNvSpPr txBox="1"/>
          <p:nvPr>
            <p:ph idx="4" type="body"/>
          </p:nvPr>
        </p:nvSpPr>
        <p:spPr>
          <a:xfrm>
            <a:off x="3663042" y="2209800"/>
            <a:ext cx="2128157"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69" name="Google Shape;69;p10"/>
          <p:cNvCxnSpPr/>
          <p:nvPr/>
        </p:nvCxnSpPr>
        <p:spPr>
          <a:xfrm>
            <a:off x="952500" y="4248119"/>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70" name="Google Shape;70;p10"/>
          <p:cNvSpPr txBox="1"/>
          <p:nvPr>
            <p:ph idx="5" type="body"/>
          </p:nvPr>
        </p:nvSpPr>
        <p:spPr>
          <a:xfrm>
            <a:off x="952500" y="5131299"/>
            <a:ext cx="2133600"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1" name="Google Shape;71;p10"/>
          <p:cNvSpPr txBox="1"/>
          <p:nvPr>
            <p:ph idx="6" type="body"/>
          </p:nvPr>
        </p:nvSpPr>
        <p:spPr>
          <a:xfrm>
            <a:off x="952500" y="4522803"/>
            <a:ext cx="2133600"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72" name="Google Shape;72;p10"/>
          <p:cNvCxnSpPr/>
          <p:nvPr/>
        </p:nvCxnSpPr>
        <p:spPr>
          <a:xfrm>
            <a:off x="3663043" y="4252111"/>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73" name="Google Shape;73;p10"/>
          <p:cNvSpPr txBox="1"/>
          <p:nvPr>
            <p:ph idx="7" type="body"/>
          </p:nvPr>
        </p:nvSpPr>
        <p:spPr>
          <a:xfrm>
            <a:off x="3663042" y="5131299"/>
            <a:ext cx="2128157"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4" name="Google Shape;74;p10"/>
          <p:cNvSpPr txBox="1"/>
          <p:nvPr>
            <p:ph idx="8" type="body"/>
          </p:nvPr>
        </p:nvSpPr>
        <p:spPr>
          <a:xfrm>
            <a:off x="3663042" y="4522803"/>
            <a:ext cx="2128157"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75" name="Google Shape;75;p10"/>
          <p:cNvCxnSpPr/>
          <p:nvPr/>
        </p:nvCxnSpPr>
        <p:spPr>
          <a:xfrm>
            <a:off x="6367055" y="4252111"/>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76" name="Google Shape;76;p10"/>
          <p:cNvSpPr txBox="1"/>
          <p:nvPr>
            <p:ph idx="9" type="body"/>
          </p:nvPr>
        </p:nvSpPr>
        <p:spPr>
          <a:xfrm>
            <a:off x="6367054" y="5131299"/>
            <a:ext cx="2129245"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7" name="Google Shape;77;p10"/>
          <p:cNvSpPr txBox="1"/>
          <p:nvPr>
            <p:ph idx="13" type="body"/>
          </p:nvPr>
        </p:nvSpPr>
        <p:spPr>
          <a:xfrm>
            <a:off x="6367054" y="4522803"/>
            <a:ext cx="2129245"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8" name="Google Shape;78;p10"/>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0"/>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0"/>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p:cSld name="Break">
    <p:bg>
      <p:bgPr>
        <a:solidFill>
          <a:schemeClr val="lt1"/>
        </a:solidFill>
      </p:bgPr>
    </p:bg>
    <p:spTree>
      <p:nvGrpSpPr>
        <p:cNvPr id="81" name="Shape 81"/>
        <p:cNvGrpSpPr/>
        <p:nvPr/>
      </p:nvGrpSpPr>
      <p:grpSpPr>
        <a:xfrm>
          <a:off x="0" y="0"/>
          <a:ext cx="0" cy="0"/>
          <a:chOff x="0" y="0"/>
          <a:chExt cx="0" cy="0"/>
        </a:xfrm>
      </p:grpSpPr>
      <p:sp>
        <p:nvSpPr>
          <p:cNvPr id="82" name="Google Shape;82;p11"/>
          <p:cNvSpPr/>
          <p:nvPr>
            <p:ph idx="2" type="pic"/>
          </p:nvPr>
        </p:nvSpPr>
        <p:spPr>
          <a:xfrm>
            <a:off x="0" y="0"/>
            <a:ext cx="12191998" cy="6858000"/>
          </a:xfrm>
          <a:prstGeom prst="rect">
            <a:avLst/>
          </a:prstGeom>
          <a:solidFill>
            <a:schemeClr val="accent2"/>
          </a:solidFill>
          <a:ln>
            <a:noFill/>
          </a:ln>
        </p:spPr>
      </p:sp>
      <p:sp>
        <p:nvSpPr>
          <p:cNvPr id="83" name="Google Shape;83;p11"/>
          <p:cNvSpPr txBox="1"/>
          <p:nvPr>
            <p:ph type="title"/>
          </p:nvPr>
        </p:nvSpPr>
        <p:spPr>
          <a:xfrm>
            <a:off x="7193943" y="3045437"/>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4100"/>
              <a:buFont typeface="Franklin Gothic"/>
              <a:buNone/>
              <a:defRPr b="1" i="0" sz="4100">
                <a:solidFill>
                  <a:schemeClr val="lt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84" name="Google Shape;84;p11"/>
          <p:cNvCxnSpPr/>
          <p:nvPr/>
        </p:nvCxnSpPr>
        <p:spPr>
          <a:xfrm>
            <a:off x="7154721" y="4003877"/>
            <a:ext cx="2133600" cy="3992"/>
          </a:xfrm>
          <a:prstGeom prst="straightConnector1">
            <a:avLst/>
          </a:prstGeom>
          <a:noFill/>
          <a:ln cap="flat" cmpd="sng" w="101600">
            <a:solidFill>
              <a:schemeClr val="lt2"/>
            </a:solidFill>
            <a:prstDash val="solid"/>
            <a:miter lim="800000"/>
            <a:headEnd len="sm" w="sm" type="none"/>
            <a:tailEnd len="sm" w="sm" type="none"/>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hart">
    <p:bg>
      <p:bgPr>
        <a:solidFill>
          <a:schemeClr val="lt1"/>
        </a:solidFill>
      </p:bgPr>
    </p:bg>
    <p:spTree>
      <p:nvGrpSpPr>
        <p:cNvPr id="89" name="Shape 89"/>
        <p:cNvGrpSpPr/>
        <p:nvPr/>
      </p:nvGrpSpPr>
      <p:grpSpPr>
        <a:xfrm>
          <a:off x="0" y="0"/>
          <a:ext cx="0" cy="0"/>
          <a:chOff x="0" y="0"/>
          <a:chExt cx="0" cy="0"/>
        </a:xfrm>
      </p:grpSpPr>
      <p:sp>
        <p:nvSpPr>
          <p:cNvPr id="90" name="Google Shape;90;p12"/>
          <p:cNvSpPr/>
          <p:nvPr>
            <p:ph idx="2" type="chart"/>
          </p:nvPr>
        </p:nvSpPr>
        <p:spPr>
          <a:xfrm>
            <a:off x="952500" y="1939108"/>
            <a:ext cx="10352810" cy="411070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Libre Franklin"/>
                <a:ea typeface="Libre Franklin"/>
                <a:cs typeface="Libre Franklin"/>
                <a:sym typeface="Libre Franklin"/>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91" name="Google Shape;91;p12"/>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2"/>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2"/>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2"/>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bg>
      <p:bgPr>
        <a:solidFill>
          <a:schemeClr val="lt1"/>
        </a:solidFill>
      </p:bgPr>
    </p:bg>
    <p:spTree>
      <p:nvGrpSpPr>
        <p:cNvPr id="95" name="Shape 95"/>
        <p:cNvGrpSpPr/>
        <p:nvPr/>
      </p:nvGrpSpPr>
      <p:grpSpPr>
        <a:xfrm>
          <a:off x="0" y="0"/>
          <a:ext cx="0" cy="0"/>
          <a:chOff x="0" y="0"/>
          <a:chExt cx="0" cy="0"/>
        </a:xfrm>
      </p:grpSpPr>
      <p:sp>
        <p:nvSpPr>
          <p:cNvPr id="96" name="Google Shape;96;p13"/>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3"/>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3"/>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lt1"/>
        </a:solidFill>
      </p:bgPr>
    </p:bg>
    <p:spTree>
      <p:nvGrpSpPr>
        <p:cNvPr id="100" name="Shape 100"/>
        <p:cNvGrpSpPr/>
        <p:nvPr/>
      </p:nvGrpSpPr>
      <p:grpSpPr>
        <a:xfrm>
          <a:off x="0" y="0"/>
          <a:ext cx="0" cy="0"/>
          <a:chOff x="0" y="0"/>
          <a:chExt cx="0" cy="0"/>
        </a:xfrm>
      </p:grpSpPr>
      <p:sp>
        <p:nvSpPr>
          <p:cNvPr id="101" name="Google Shape;101;p14"/>
          <p:cNvSpPr txBox="1"/>
          <p:nvPr>
            <p:ph type="title"/>
          </p:nvPr>
        </p:nvSpPr>
        <p:spPr>
          <a:xfrm>
            <a:off x="964022" y="2476500"/>
            <a:ext cx="7132320" cy="3289971"/>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dk1"/>
              </a:buClr>
              <a:buSzPts val="2800"/>
              <a:buFont typeface="Libre Franklin"/>
              <a:buNone/>
              <a:defRPr b="0" i="0" sz="2800">
                <a:solidFill>
                  <a:schemeClr val="dk1"/>
                </a:solidFill>
                <a:latin typeface="Libre Franklin"/>
                <a:ea typeface="Libre Franklin"/>
                <a:cs typeface="Libre Franklin"/>
                <a:sym typeface="Libre Frankl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4"/>
          <p:cNvSpPr txBox="1"/>
          <p:nvPr/>
        </p:nvSpPr>
        <p:spPr>
          <a:xfrm>
            <a:off x="699948" y="548291"/>
            <a:ext cx="1589372" cy="31700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0"/>
              <a:buFont typeface="Arial"/>
              <a:buNone/>
            </a:pPr>
            <a:r>
              <a:rPr b="1" i="0" lang="en-US" sz="20000" u="none" cap="none" strike="noStrike">
                <a:solidFill>
                  <a:schemeClr val="dk1"/>
                </a:solidFill>
                <a:latin typeface="Libre Franklin"/>
                <a:ea typeface="Libre Franklin"/>
                <a:cs typeface="Libre Franklin"/>
                <a:sym typeface="Libre Franklin"/>
              </a:rPr>
              <a:t>“</a:t>
            </a:r>
            <a:endParaRPr b="0" i="0" sz="1400" u="none" cap="none" strike="noStrike">
              <a:solidFill>
                <a:srgbClr val="000000"/>
              </a:solidFill>
              <a:latin typeface="Arial"/>
              <a:ea typeface="Arial"/>
              <a:cs typeface="Arial"/>
              <a:sym typeface="Arial"/>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flipH="1" rot="5400000">
            <a:off x="0" y="3900132"/>
            <a:ext cx="2959226" cy="2959226"/>
            <a:chOff x="0" y="12289"/>
            <a:chExt cx="3550" cy="3551"/>
          </a:xfrm>
        </p:grpSpPr>
        <p:sp>
          <p:nvSpPr>
            <p:cNvPr id="110" name="Google Shape;110;p14"/>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bg>
      <p:bgPr>
        <a:solidFill>
          <a:schemeClr val="lt1"/>
        </a:solidFill>
      </p:bgPr>
    </p:bg>
    <p:spTree>
      <p:nvGrpSpPr>
        <p:cNvPr id="113" name="Shape 113"/>
        <p:cNvGrpSpPr/>
        <p:nvPr/>
      </p:nvGrpSpPr>
      <p:grpSpPr>
        <a:xfrm>
          <a:off x="0" y="0"/>
          <a:ext cx="0" cy="0"/>
          <a:chOff x="0" y="0"/>
          <a:chExt cx="0" cy="0"/>
        </a:xfrm>
      </p:grpSpPr>
      <p:grpSp>
        <p:nvGrpSpPr>
          <p:cNvPr id="114" name="Google Shape;114;p15"/>
          <p:cNvGrpSpPr/>
          <p:nvPr/>
        </p:nvGrpSpPr>
        <p:grpSpPr>
          <a:xfrm flipH="1" rot="5400000">
            <a:off x="0" y="3900132"/>
            <a:ext cx="2959226" cy="2959226"/>
            <a:chOff x="0" y="12289"/>
            <a:chExt cx="3550" cy="3551"/>
          </a:xfrm>
        </p:grpSpPr>
        <p:sp>
          <p:nvSpPr>
            <p:cNvPr id="115" name="Google Shape;115;p15"/>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18" name="Google Shape;118;p15"/>
          <p:cNvSpPr/>
          <p:nvPr>
            <p:ph idx="2" type="pic"/>
          </p:nvPr>
        </p:nvSpPr>
        <p:spPr>
          <a:xfrm>
            <a:off x="954268" y="2572883"/>
            <a:ext cx="2118245" cy="2037217"/>
          </a:xfrm>
          <a:prstGeom prst="rect">
            <a:avLst/>
          </a:prstGeom>
          <a:noFill/>
          <a:ln>
            <a:noFill/>
          </a:ln>
        </p:spPr>
      </p:sp>
      <p:sp>
        <p:nvSpPr>
          <p:cNvPr id="119" name="Google Shape;119;p15"/>
          <p:cNvSpPr txBox="1"/>
          <p:nvPr>
            <p:ph type="title"/>
          </p:nvPr>
        </p:nvSpPr>
        <p:spPr>
          <a:xfrm>
            <a:off x="964022" y="879063"/>
            <a:ext cx="75322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20" name="Google Shape;120;p15"/>
          <p:cNvCxnSpPr/>
          <p:nvPr/>
        </p:nvCxnSpPr>
        <p:spPr>
          <a:xfrm>
            <a:off x="952500" y="1939108"/>
            <a:ext cx="2133600" cy="0"/>
          </a:xfrm>
          <a:prstGeom prst="straightConnector1">
            <a:avLst/>
          </a:prstGeom>
          <a:noFill/>
          <a:ln cap="flat" cmpd="sng" w="101600">
            <a:solidFill>
              <a:schemeClr val="lt1"/>
            </a:solidFill>
            <a:prstDash val="solid"/>
            <a:miter lim="800000"/>
            <a:headEnd len="sm" w="sm" type="none"/>
            <a:tailEnd len="sm" w="sm" type="none"/>
          </a:ln>
        </p:spPr>
      </p:cxnSp>
      <p:sp>
        <p:nvSpPr>
          <p:cNvPr id="121" name="Google Shape;121;p15"/>
          <p:cNvSpPr/>
          <p:nvPr>
            <p:ph idx="3" type="pic"/>
          </p:nvPr>
        </p:nvSpPr>
        <p:spPr>
          <a:xfrm>
            <a:off x="3658280" y="2572883"/>
            <a:ext cx="2118245" cy="2037217"/>
          </a:xfrm>
          <a:prstGeom prst="rect">
            <a:avLst/>
          </a:prstGeom>
          <a:noFill/>
          <a:ln>
            <a:noFill/>
          </a:ln>
        </p:spPr>
      </p:sp>
      <p:sp>
        <p:nvSpPr>
          <p:cNvPr id="122" name="Google Shape;122;p15"/>
          <p:cNvSpPr txBox="1"/>
          <p:nvPr>
            <p:ph idx="1" type="body"/>
          </p:nvPr>
        </p:nvSpPr>
        <p:spPr>
          <a:xfrm>
            <a:off x="952500" y="5393169"/>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3" name="Google Shape;123;p15"/>
          <p:cNvSpPr txBox="1"/>
          <p:nvPr>
            <p:ph idx="4" type="body"/>
          </p:nvPr>
        </p:nvSpPr>
        <p:spPr>
          <a:xfrm>
            <a:off x="952500" y="4986745"/>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4" name="Google Shape;124;p15"/>
          <p:cNvSpPr txBox="1"/>
          <p:nvPr>
            <p:ph idx="5" type="body"/>
          </p:nvPr>
        </p:nvSpPr>
        <p:spPr>
          <a:xfrm>
            <a:off x="3663042" y="5393169"/>
            <a:ext cx="2128157"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5" name="Google Shape;125;p15"/>
          <p:cNvSpPr txBox="1"/>
          <p:nvPr>
            <p:ph idx="6" type="body"/>
          </p:nvPr>
        </p:nvSpPr>
        <p:spPr>
          <a:xfrm>
            <a:off x="3663042" y="4986745"/>
            <a:ext cx="2128157"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6" name="Google Shape;126;p15"/>
          <p:cNvSpPr txBox="1"/>
          <p:nvPr>
            <p:ph idx="7" type="body"/>
          </p:nvPr>
        </p:nvSpPr>
        <p:spPr>
          <a:xfrm>
            <a:off x="6367054" y="5393169"/>
            <a:ext cx="2129245"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7" name="Google Shape;127;p15"/>
          <p:cNvSpPr txBox="1"/>
          <p:nvPr>
            <p:ph idx="8" type="body"/>
          </p:nvPr>
        </p:nvSpPr>
        <p:spPr>
          <a:xfrm>
            <a:off x="6367054" y="4986745"/>
            <a:ext cx="2129245"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8" name="Google Shape;128;p15"/>
          <p:cNvSpPr txBox="1"/>
          <p:nvPr>
            <p:ph idx="9" type="body"/>
          </p:nvPr>
        </p:nvSpPr>
        <p:spPr>
          <a:xfrm>
            <a:off x="9110254" y="5393169"/>
            <a:ext cx="2129245"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9" name="Google Shape;129;p15"/>
          <p:cNvSpPr txBox="1"/>
          <p:nvPr>
            <p:ph idx="13" type="body"/>
          </p:nvPr>
        </p:nvSpPr>
        <p:spPr>
          <a:xfrm>
            <a:off x="9110254" y="4986745"/>
            <a:ext cx="2129245"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36" name="Google Shape;136;p15"/>
          <p:cNvSpPr/>
          <p:nvPr>
            <p:ph idx="14" type="pic"/>
          </p:nvPr>
        </p:nvSpPr>
        <p:spPr>
          <a:xfrm>
            <a:off x="6362292" y="2572883"/>
            <a:ext cx="2118245" cy="2037217"/>
          </a:xfrm>
          <a:prstGeom prst="rect">
            <a:avLst/>
          </a:prstGeom>
          <a:noFill/>
          <a:ln>
            <a:noFill/>
          </a:ln>
        </p:spPr>
      </p:sp>
      <p:sp>
        <p:nvSpPr>
          <p:cNvPr id="137" name="Google Shape;137;p15"/>
          <p:cNvSpPr/>
          <p:nvPr>
            <p:ph idx="15" type="pic"/>
          </p:nvPr>
        </p:nvSpPr>
        <p:spPr>
          <a:xfrm>
            <a:off x="9112023" y="2572883"/>
            <a:ext cx="2118245" cy="2037217"/>
          </a:xfrm>
          <a:prstGeom prst="rect">
            <a:avLst/>
          </a:prstGeom>
          <a:noFill/>
          <a:ln>
            <a:noFill/>
          </a:ln>
        </p:spPr>
      </p:sp>
      <p:sp>
        <p:nvSpPr>
          <p:cNvPr id="138" name="Google Shape;138;p15"/>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5"/>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15"/>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idx="1" type="body"/>
          </p:nvPr>
        </p:nvSpPr>
        <p:spPr>
          <a:xfrm>
            <a:off x="971550" y="1825625"/>
            <a:ext cx="1038225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Franklin"/>
                <a:ea typeface="Libre Franklin"/>
                <a:cs typeface="Libre Franklin"/>
                <a:sym typeface="Libre Frankl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11" name="Google Shape;11;p6"/>
          <p:cNvSpPr txBox="1"/>
          <p:nvPr>
            <p:ph type="title"/>
          </p:nvPr>
        </p:nvSpPr>
        <p:spPr>
          <a:xfrm>
            <a:off x="952500" y="365125"/>
            <a:ext cx="104013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Franklin Gothic"/>
              <a:buNone/>
              <a:defRPr b="1" i="0" sz="4400" u="none" cap="none" strike="noStrike">
                <a:solidFill>
                  <a:schemeClr val="dk1"/>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2" name="Google Shape;12;p6"/>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13" name="Google Shape;13;p6"/>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14" name="Google Shape;14;p6"/>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
          <p:cNvSpPr txBox="1"/>
          <p:nvPr>
            <p:ph type="ctrTitle"/>
          </p:nvPr>
        </p:nvSpPr>
        <p:spPr>
          <a:xfrm>
            <a:off x="1395600" y="381000"/>
            <a:ext cx="10415400" cy="643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3600"/>
              <a:buFont typeface="Franklin Gothic"/>
              <a:buNone/>
            </a:pPr>
            <a:r>
              <a:rPr b="1" lang="en-US" sz="3600">
                <a:solidFill>
                  <a:srgbClr val="274E13"/>
                </a:solidFill>
              </a:rPr>
              <a:t>Basic Details of the Team and Problem Statement</a:t>
            </a:r>
            <a:endParaRPr>
              <a:solidFill>
                <a:srgbClr val="274E13"/>
              </a:solidFill>
            </a:endParaRPr>
          </a:p>
        </p:txBody>
      </p:sp>
      <p:sp>
        <p:nvSpPr>
          <p:cNvPr id="211" name="Google Shape;211;p1"/>
          <p:cNvSpPr txBox="1"/>
          <p:nvPr>
            <p:ph idx="1" type="body"/>
          </p:nvPr>
        </p:nvSpPr>
        <p:spPr>
          <a:xfrm>
            <a:off x="4204500" y="1318700"/>
            <a:ext cx="7364400" cy="36840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lt2"/>
              </a:buClr>
              <a:buSzPts val="1800"/>
              <a:buNone/>
            </a:pPr>
            <a:r>
              <a:rPr b="1" lang="en-US" sz="1900">
                <a:latin typeface="Franklin Gothic"/>
                <a:ea typeface="Franklin Gothic"/>
                <a:cs typeface="Franklin Gothic"/>
                <a:sym typeface="Franklin Gothic"/>
              </a:rPr>
              <a:t>Organization Name:</a:t>
            </a:r>
            <a:r>
              <a:rPr lang="en-US" sz="1900">
                <a:highlight>
                  <a:schemeClr val="lt1"/>
                </a:highlight>
                <a:latin typeface="Franklin Gothic"/>
                <a:ea typeface="Franklin Gothic"/>
                <a:cs typeface="Franklin Gothic"/>
                <a:sym typeface="Franklin Gothic"/>
              </a:rPr>
              <a:t> </a:t>
            </a:r>
            <a:r>
              <a:rPr lang="en-US" sz="1900">
                <a:solidFill>
                  <a:schemeClr val="dk1"/>
                </a:solidFill>
                <a:latin typeface="Franklin Gothic"/>
                <a:ea typeface="Franklin Gothic"/>
                <a:cs typeface="Franklin Gothic"/>
                <a:sym typeface="Franklin Gothic"/>
              </a:rPr>
              <a:t>RCCIIT</a:t>
            </a:r>
            <a:r>
              <a:rPr lang="en-US" sz="1900">
                <a:latin typeface="Franklin Gothic"/>
                <a:ea typeface="Franklin Gothic"/>
                <a:cs typeface="Franklin Gothic"/>
                <a:sym typeface="Franklin Gothic"/>
              </a:rPr>
              <a:t> </a:t>
            </a:r>
            <a:endParaRPr sz="1900"/>
          </a:p>
          <a:p>
            <a:pPr indent="0" lvl="0" marL="0" rtl="0" algn="l">
              <a:lnSpc>
                <a:spcPct val="80000"/>
              </a:lnSpc>
              <a:spcBef>
                <a:spcPts val="0"/>
              </a:spcBef>
              <a:spcAft>
                <a:spcPts val="0"/>
              </a:spcAft>
              <a:buClr>
                <a:schemeClr val="lt2"/>
              </a:buClr>
              <a:buSzPts val="1800"/>
              <a:buNone/>
            </a:pPr>
            <a:r>
              <a:t/>
            </a:r>
            <a:endParaRPr sz="1900">
              <a:latin typeface="Franklin Gothic"/>
              <a:ea typeface="Franklin Gothic"/>
              <a:cs typeface="Franklin Gothic"/>
              <a:sym typeface="Franklin Gothic"/>
            </a:endParaRPr>
          </a:p>
          <a:p>
            <a:pPr indent="0" lvl="0" marL="0" rtl="0" algn="l">
              <a:lnSpc>
                <a:spcPct val="80000"/>
              </a:lnSpc>
              <a:spcBef>
                <a:spcPts val="0"/>
              </a:spcBef>
              <a:spcAft>
                <a:spcPts val="0"/>
              </a:spcAft>
              <a:buClr>
                <a:schemeClr val="lt2"/>
              </a:buClr>
              <a:buSzPts val="1800"/>
              <a:buNone/>
            </a:pPr>
            <a:r>
              <a:rPr b="1" lang="en-US" sz="1900">
                <a:latin typeface="Franklin Gothic"/>
                <a:ea typeface="Franklin Gothic"/>
                <a:cs typeface="Franklin Gothic"/>
                <a:sym typeface="Franklin Gothic"/>
              </a:rPr>
              <a:t>PS Code:</a:t>
            </a:r>
            <a:r>
              <a:rPr lang="en-US" sz="1900">
                <a:latin typeface="Franklin Gothic"/>
                <a:ea typeface="Franklin Gothic"/>
                <a:cs typeface="Franklin Gothic"/>
                <a:sym typeface="Franklin Gothic"/>
              </a:rPr>
              <a:t> </a:t>
            </a:r>
            <a:r>
              <a:rPr lang="en-US" sz="1900">
                <a:solidFill>
                  <a:schemeClr val="dk1"/>
                </a:solidFill>
                <a:latin typeface="Franklin Gothic"/>
                <a:ea typeface="Franklin Gothic"/>
                <a:cs typeface="Franklin Gothic"/>
                <a:sym typeface="Franklin Gothic"/>
              </a:rPr>
              <a:t>SBHRCCIIT003</a:t>
            </a:r>
            <a:endParaRPr sz="1900">
              <a:latin typeface="Franklin Gothic"/>
              <a:ea typeface="Franklin Gothic"/>
              <a:cs typeface="Franklin Gothic"/>
              <a:sym typeface="Franklin Gothic"/>
            </a:endParaRPr>
          </a:p>
          <a:p>
            <a:pPr indent="0" lvl="0" marL="0" rtl="0" algn="l">
              <a:lnSpc>
                <a:spcPct val="80000"/>
              </a:lnSpc>
              <a:spcBef>
                <a:spcPts val="0"/>
              </a:spcBef>
              <a:spcAft>
                <a:spcPts val="0"/>
              </a:spcAft>
              <a:buClr>
                <a:schemeClr val="lt2"/>
              </a:buClr>
              <a:buSzPts val="1800"/>
              <a:buNone/>
            </a:pPr>
            <a:br>
              <a:rPr lang="en-US" sz="1900">
                <a:latin typeface="Franklin Gothic"/>
                <a:ea typeface="Franklin Gothic"/>
                <a:cs typeface="Franklin Gothic"/>
                <a:sym typeface="Franklin Gothic"/>
              </a:rPr>
            </a:br>
            <a:r>
              <a:rPr b="1" lang="en-US" sz="1900">
                <a:latin typeface="Franklin Gothic"/>
                <a:ea typeface="Franklin Gothic"/>
                <a:cs typeface="Franklin Gothic"/>
                <a:sym typeface="Franklin Gothic"/>
              </a:rPr>
              <a:t>Problem Statement Title:</a:t>
            </a:r>
            <a:r>
              <a:rPr lang="en-US" sz="1900">
                <a:solidFill>
                  <a:schemeClr val="dk1"/>
                </a:solidFill>
                <a:latin typeface="Franklin Gothic"/>
                <a:ea typeface="Franklin Gothic"/>
                <a:cs typeface="Franklin Gothic"/>
                <a:sym typeface="Franklin Gothic"/>
              </a:rPr>
              <a:t> Water quality prediction and categorization</a:t>
            </a:r>
            <a:endParaRPr sz="1900">
              <a:latin typeface="Franklin Gothic"/>
              <a:ea typeface="Franklin Gothic"/>
              <a:cs typeface="Franklin Gothic"/>
              <a:sym typeface="Franklin Gothic"/>
            </a:endParaRPr>
          </a:p>
          <a:p>
            <a:pPr indent="0" lvl="0" marL="0" rtl="0" algn="l">
              <a:lnSpc>
                <a:spcPct val="80000"/>
              </a:lnSpc>
              <a:spcBef>
                <a:spcPts val="0"/>
              </a:spcBef>
              <a:spcAft>
                <a:spcPts val="0"/>
              </a:spcAft>
              <a:buClr>
                <a:schemeClr val="lt2"/>
              </a:buClr>
              <a:buSzPts val="1800"/>
              <a:buNone/>
            </a:pPr>
            <a:br>
              <a:rPr lang="en-US" sz="1900">
                <a:latin typeface="Franklin Gothic"/>
                <a:ea typeface="Franklin Gothic"/>
                <a:cs typeface="Franklin Gothic"/>
                <a:sym typeface="Franklin Gothic"/>
              </a:rPr>
            </a:br>
            <a:r>
              <a:rPr b="1" lang="en-US" sz="1900">
                <a:latin typeface="Franklin Gothic"/>
                <a:ea typeface="Franklin Gothic"/>
                <a:cs typeface="Franklin Gothic"/>
                <a:sym typeface="Franklin Gothic"/>
              </a:rPr>
              <a:t>Team Name:</a:t>
            </a:r>
            <a:r>
              <a:rPr lang="en-US" sz="1900">
                <a:highlight>
                  <a:schemeClr val="lt1"/>
                </a:highlight>
                <a:latin typeface="Franklin Gothic"/>
                <a:ea typeface="Franklin Gothic"/>
                <a:cs typeface="Franklin Gothic"/>
                <a:sym typeface="Franklin Gothic"/>
              </a:rPr>
              <a:t>  </a:t>
            </a:r>
            <a:r>
              <a:rPr lang="en-US" sz="1900">
                <a:solidFill>
                  <a:schemeClr val="dk1"/>
                </a:solidFill>
                <a:latin typeface="Franklin Gothic"/>
                <a:ea typeface="Franklin Gothic"/>
                <a:cs typeface="Franklin Gothic"/>
                <a:sym typeface="Franklin Gothic"/>
              </a:rPr>
              <a:t>ROYALCHIEVERS</a:t>
            </a:r>
            <a:endParaRPr sz="1900"/>
          </a:p>
          <a:p>
            <a:pPr indent="0" lvl="0" marL="0" rtl="0" algn="l">
              <a:lnSpc>
                <a:spcPct val="80000"/>
              </a:lnSpc>
              <a:spcBef>
                <a:spcPts val="0"/>
              </a:spcBef>
              <a:spcAft>
                <a:spcPts val="0"/>
              </a:spcAft>
              <a:buClr>
                <a:schemeClr val="lt2"/>
              </a:buClr>
              <a:buSzPts val="1800"/>
              <a:buNone/>
            </a:pPr>
            <a:br>
              <a:rPr lang="en-US" sz="1900">
                <a:latin typeface="Franklin Gothic"/>
                <a:ea typeface="Franklin Gothic"/>
                <a:cs typeface="Franklin Gothic"/>
                <a:sym typeface="Franklin Gothic"/>
              </a:rPr>
            </a:br>
            <a:r>
              <a:rPr b="1" lang="en-US" sz="1900">
                <a:latin typeface="Franklin Gothic"/>
                <a:ea typeface="Franklin Gothic"/>
                <a:cs typeface="Franklin Gothic"/>
                <a:sym typeface="Franklin Gothic"/>
              </a:rPr>
              <a:t>Team Leader Name:</a:t>
            </a:r>
            <a:r>
              <a:rPr lang="en-US" sz="1900">
                <a:latin typeface="Franklin Gothic"/>
                <a:ea typeface="Franklin Gothic"/>
                <a:cs typeface="Franklin Gothic"/>
                <a:sym typeface="Franklin Gothic"/>
              </a:rPr>
              <a:t> </a:t>
            </a:r>
            <a:r>
              <a:rPr lang="en-US" sz="1900">
                <a:solidFill>
                  <a:schemeClr val="dk1"/>
                </a:solidFill>
                <a:latin typeface="Franklin Gothic"/>
                <a:ea typeface="Franklin Gothic"/>
                <a:cs typeface="Franklin Gothic"/>
                <a:sym typeface="Franklin Gothic"/>
              </a:rPr>
              <a:t>Srotoswini Sen</a:t>
            </a:r>
            <a:endParaRPr sz="1900"/>
          </a:p>
          <a:p>
            <a:pPr indent="0" lvl="0" marL="0" rtl="0" algn="l">
              <a:lnSpc>
                <a:spcPct val="80000"/>
              </a:lnSpc>
              <a:spcBef>
                <a:spcPts val="0"/>
              </a:spcBef>
              <a:spcAft>
                <a:spcPts val="0"/>
              </a:spcAft>
              <a:buClr>
                <a:schemeClr val="lt2"/>
              </a:buClr>
              <a:buSzPts val="1800"/>
              <a:buNone/>
            </a:pPr>
            <a:br>
              <a:rPr lang="en-US" sz="1900">
                <a:latin typeface="Franklin Gothic"/>
                <a:ea typeface="Franklin Gothic"/>
                <a:cs typeface="Franklin Gothic"/>
                <a:sym typeface="Franklin Gothic"/>
              </a:rPr>
            </a:br>
            <a:r>
              <a:rPr b="1" lang="en-US" sz="1900">
                <a:latin typeface="Franklin Gothic"/>
                <a:ea typeface="Franklin Gothic"/>
                <a:cs typeface="Franklin Gothic"/>
                <a:sym typeface="Franklin Gothic"/>
              </a:rPr>
              <a:t>Institute Code (AISHE): </a:t>
            </a:r>
            <a:r>
              <a:rPr lang="en-US" sz="1900">
                <a:solidFill>
                  <a:schemeClr val="dk1"/>
                </a:solidFill>
                <a:latin typeface="Franklin Gothic"/>
                <a:ea typeface="Franklin Gothic"/>
                <a:cs typeface="Franklin Gothic"/>
                <a:sym typeface="Franklin Gothic"/>
              </a:rPr>
              <a:t>U-0592</a:t>
            </a:r>
            <a:endParaRPr sz="1900">
              <a:solidFill>
                <a:schemeClr val="dk1"/>
              </a:solidFill>
              <a:highlight>
                <a:schemeClr val="lt1"/>
              </a:highlight>
              <a:latin typeface="Franklin Gothic"/>
              <a:ea typeface="Franklin Gothic"/>
              <a:cs typeface="Franklin Gothic"/>
              <a:sym typeface="Franklin Gothic"/>
            </a:endParaRPr>
          </a:p>
          <a:p>
            <a:pPr indent="457200" lvl="0" marL="0" rtl="0" algn="l">
              <a:lnSpc>
                <a:spcPct val="80000"/>
              </a:lnSpc>
              <a:spcBef>
                <a:spcPts val="0"/>
              </a:spcBef>
              <a:spcAft>
                <a:spcPts val="0"/>
              </a:spcAft>
              <a:buClr>
                <a:schemeClr val="lt2"/>
              </a:buClr>
              <a:buSzPts val="1800"/>
              <a:buNone/>
            </a:pPr>
            <a:br>
              <a:rPr b="1" lang="en-US" sz="1900">
                <a:latin typeface="Franklin Gothic"/>
                <a:ea typeface="Franklin Gothic"/>
                <a:cs typeface="Franklin Gothic"/>
                <a:sym typeface="Franklin Gothic"/>
              </a:rPr>
            </a:br>
            <a:r>
              <a:rPr b="1" lang="en-US" sz="1900">
                <a:latin typeface="Franklin Gothic"/>
                <a:ea typeface="Franklin Gothic"/>
                <a:cs typeface="Franklin Gothic"/>
                <a:sym typeface="Franklin Gothic"/>
              </a:rPr>
              <a:t>Institute Name:</a:t>
            </a:r>
            <a:r>
              <a:rPr lang="en-US" sz="1900">
                <a:solidFill>
                  <a:schemeClr val="dk1"/>
                </a:solidFill>
                <a:latin typeface="Franklin Gothic"/>
                <a:ea typeface="Franklin Gothic"/>
                <a:cs typeface="Franklin Gothic"/>
                <a:sym typeface="Franklin Gothic"/>
              </a:rPr>
              <a:t> Narula </a:t>
            </a:r>
            <a:r>
              <a:rPr lang="en-US" sz="1900">
                <a:solidFill>
                  <a:schemeClr val="dk1"/>
                </a:solidFill>
                <a:latin typeface="Franklin Gothic"/>
                <a:ea typeface="Franklin Gothic"/>
                <a:cs typeface="Franklin Gothic"/>
                <a:sym typeface="Franklin Gothic"/>
              </a:rPr>
              <a:t>Institute</a:t>
            </a:r>
            <a:r>
              <a:rPr lang="en-US" sz="1900">
                <a:solidFill>
                  <a:schemeClr val="dk1"/>
                </a:solidFill>
                <a:latin typeface="Franklin Gothic"/>
                <a:ea typeface="Franklin Gothic"/>
                <a:cs typeface="Franklin Gothic"/>
                <a:sym typeface="Franklin Gothic"/>
              </a:rPr>
              <a:t> of Technology &amp; Adamas University</a:t>
            </a:r>
            <a:endParaRPr sz="1900"/>
          </a:p>
          <a:p>
            <a:pPr indent="0" lvl="0" marL="0" rtl="0" algn="l">
              <a:lnSpc>
                <a:spcPct val="80000"/>
              </a:lnSpc>
              <a:spcBef>
                <a:spcPts val="0"/>
              </a:spcBef>
              <a:spcAft>
                <a:spcPts val="0"/>
              </a:spcAft>
              <a:buClr>
                <a:schemeClr val="lt2"/>
              </a:buClr>
              <a:buSzPts val="1800"/>
              <a:buNone/>
            </a:pPr>
            <a:r>
              <a:t/>
            </a:r>
            <a:endParaRPr sz="1900">
              <a:latin typeface="Franklin Gothic"/>
              <a:ea typeface="Franklin Gothic"/>
              <a:cs typeface="Franklin Gothic"/>
              <a:sym typeface="Franklin Gothic"/>
            </a:endParaRPr>
          </a:p>
          <a:p>
            <a:pPr indent="0" lvl="0" marL="0" marR="0" rtl="0" algn="l">
              <a:lnSpc>
                <a:spcPct val="80000"/>
              </a:lnSpc>
              <a:spcBef>
                <a:spcPts val="0"/>
              </a:spcBef>
              <a:spcAft>
                <a:spcPts val="0"/>
              </a:spcAft>
              <a:buClr>
                <a:schemeClr val="lt2"/>
              </a:buClr>
              <a:buSzPts val="1800"/>
              <a:buNone/>
            </a:pPr>
            <a:r>
              <a:rPr b="1" lang="en-US" sz="1900">
                <a:latin typeface="Franklin Gothic"/>
                <a:ea typeface="Franklin Gothic"/>
                <a:cs typeface="Franklin Gothic"/>
                <a:sym typeface="Franklin Gothic"/>
              </a:rPr>
              <a:t>Theme Name:</a:t>
            </a:r>
            <a:r>
              <a:rPr lang="en-US" sz="1900">
                <a:latin typeface="Franklin Gothic"/>
                <a:ea typeface="Franklin Gothic"/>
                <a:cs typeface="Franklin Gothic"/>
                <a:sym typeface="Franklin Gothic"/>
              </a:rPr>
              <a:t> </a:t>
            </a:r>
            <a:r>
              <a:rPr lang="en-US" sz="1900">
                <a:solidFill>
                  <a:schemeClr val="dk1"/>
                </a:solidFill>
                <a:latin typeface="Franklin Gothic"/>
                <a:ea typeface="Franklin Gothic"/>
                <a:cs typeface="Franklin Gothic"/>
                <a:sym typeface="Franklin Gothic"/>
              </a:rPr>
              <a:t>Clean/Green Technology</a:t>
            </a:r>
            <a:endParaRPr sz="1900">
              <a:solidFill>
                <a:schemeClr val="dk1"/>
              </a:solidFill>
              <a:latin typeface="Franklin Gothic"/>
              <a:ea typeface="Franklin Gothic"/>
              <a:cs typeface="Franklin Gothic"/>
              <a:sym typeface="Franklin Gothic"/>
            </a:endParaRPr>
          </a:p>
          <a:p>
            <a:pPr indent="0" lvl="0" marL="0" marR="0" rtl="0" algn="l">
              <a:lnSpc>
                <a:spcPct val="90000"/>
              </a:lnSpc>
              <a:spcBef>
                <a:spcPts val="1000"/>
              </a:spcBef>
              <a:spcAft>
                <a:spcPts val="0"/>
              </a:spcAft>
              <a:buClr>
                <a:schemeClr val="lt2"/>
              </a:buClr>
              <a:buSzPts val="1800"/>
              <a:buNone/>
            </a:pPr>
            <a:r>
              <a:t/>
            </a:r>
            <a:endParaRPr>
              <a:latin typeface="Franklin Gothic"/>
              <a:ea typeface="Franklin Gothic"/>
              <a:cs typeface="Franklin Gothic"/>
              <a:sym typeface="Franklin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
          <p:cNvSpPr txBox="1"/>
          <p:nvPr>
            <p:ph type="title"/>
          </p:nvPr>
        </p:nvSpPr>
        <p:spPr>
          <a:xfrm>
            <a:off x="868800" y="876300"/>
            <a:ext cx="5515200" cy="6108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solidFill>
                  <a:srgbClr val="274E13"/>
                </a:solidFill>
              </a:rPr>
              <a:t>Solution Steps </a:t>
            </a:r>
            <a:r>
              <a:rPr lang="en-US">
                <a:solidFill>
                  <a:srgbClr val="274E13"/>
                </a:solidFill>
              </a:rPr>
              <a:t>:</a:t>
            </a:r>
            <a:endParaRPr>
              <a:solidFill>
                <a:srgbClr val="274E13"/>
              </a:solidFill>
            </a:endParaRPr>
          </a:p>
        </p:txBody>
      </p:sp>
      <p:sp>
        <p:nvSpPr>
          <p:cNvPr id="217" name="Google Shape;217;p2"/>
          <p:cNvSpPr txBox="1"/>
          <p:nvPr>
            <p:ph idx="1" type="body"/>
          </p:nvPr>
        </p:nvSpPr>
        <p:spPr>
          <a:xfrm>
            <a:off x="611850" y="2556600"/>
            <a:ext cx="6449400" cy="36984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279400" lvl="0" marL="285750" marR="0" rtl="0" algn="l">
              <a:lnSpc>
                <a:spcPct val="100000"/>
              </a:lnSpc>
              <a:spcBef>
                <a:spcPts val="1000"/>
              </a:spcBef>
              <a:spcAft>
                <a:spcPts val="0"/>
              </a:spcAft>
              <a:buSzPts val="1500"/>
              <a:buFont typeface="Noto Sans Symbols"/>
              <a:buChar char="●"/>
            </a:pPr>
            <a:r>
              <a:rPr lang="en-US" sz="1500">
                <a:highlight>
                  <a:schemeClr val="lt1"/>
                </a:highlight>
              </a:rPr>
              <a:t>Collect water samples from various sources and </a:t>
            </a:r>
            <a:r>
              <a:rPr lang="en-US" sz="1500">
                <a:highlight>
                  <a:schemeClr val="lt1"/>
                </a:highlight>
              </a:rPr>
              <a:t>label</a:t>
            </a:r>
            <a:r>
              <a:rPr lang="en-US" sz="1500">
                <a:highlight>
                  <a:schemeClr val="lt1"/>
                </a:highlight>
              </a:rPr>
              <a:t> them properly.</a:t>
            </a:r>
            <a:endParaRPr sz="1500">
              <a:highlight>
                <a:schemeClr val="lt1"/>
              </a:highlight>
            </a:endParaRPr>
          </a:p>
          <a:p>
            <a:pPr indent="-279400" lvl="0" marL="285750" marR="0" rtl="0" algn="l">
              <a:lnSpc>
                <a:spcPct val="100000"/>
              </a:lnSpc>
              <a:spcBef>
                <a:spcPts val="1000"/>
              </a:spcBef>
              <a:spcAft>
                <a:spcPts val="0"/>
              </a:spcAft>
              <a:buSzPts val="1500"/>
              <a:buFont typeface="Noto Sans Symbols"/>
              <a:buChar char="●"/>
            </a:pPr>
            <a:r>
              <a:rPr lang="en-US" sz="1500">
                <a:highlight>
                  <a:schemeClr val="lt1"/>
                </a:highlight>
              </a:rPr>
              <a:t>Perf</a:t>
            </a:r>
            <a:r>
              <a:rPr lang="en-US" sz="1500">
                <a:highlight>
                  <a:schemeClr val="lt1"/>
                </a:highlight>
              </a:rPr>
              <a:t>orm colorimetry tests to detect the presence of various key ions present in the particular sample.</a:t>
            </a:r>
            <a:endParaRPr sz="1500">
              <a:highlight>
                <a:schemeClr val="lt1"/>
              </a:highlight>
            </a:endParaRPr>
          </a:p>
          <a:p>
            <a:pPr indent="-279400" lvl="0" marL="285750" rtl="0" algn="l">
              <a:lnSpc>
                <a:spcPct val="100000"/>
              </a:lnSpc>
              <a:spcBef>
                <a:spcPts val="1000"/>
              </a:spcBef>
              <a:spcAft>
                <a:spcPts val="0"/>
              </a:spcAft>
              <a:buClr>
                <a:schemeClr val="dk1"/>
              </a:buClr>
              <a:buSzPts val="1500"/>
              <a:buFont typeface="Noto Sans Symbols"/>
              <a:buChar char="●"/>
            </a:pPr>
            <a:r>
              <a:rPr lang="en-US" sz="1500">
                <a:highlight>
                  <a:schemeClr val="lt1"/>
                </a:highlight>
              </a:rPr>
              <a:t>Measure TDS, pH, Turbidity using the sensors.</a:t>
            </a:r>
            <a:endParaRPr sz="1500">
              <a:highlight>
                <a:schemeClr val="lt1"/>
              </a:highlight>
            </a:endParaRPr>
          </a:p>
          <a:p>
            <a:pPr indent="-279400" lvl="0" marL="285750" rtl="0" algn="l">
              <a:lnSpc>
                <a:spcPct val="100000"/>
              </a:lnSpc>
              <a:spcBef>
                <a:spcPts val="1000"/>
              </a:spcBef>
              <a:spcAft>
                <a:spcPts val="0"/>
              </a:spcAft>
              <a:buClr>
                <a:schemeClr val="dk1"/>
              </a:buClr>
              <a:buSzPts val="1500"/>
              <a:buFont typeface="Noto Sans Symbols"/>
              <a:buChar char="●"/>
            </a:pPr>
            <a:r>
              <a:rPr lang="en-US" sz="1500">
                <a:highlight>
                  <a:schemeClr val="lt1"/>
                </a:highlight>
              </a:rPr>
              <a:t>Measure electrical parameters like Voltage, Capacitance, Resistance and Conductance.</a:t>
            </a:r>
            <a:endParaRPr sz="1500">
              <a:highlight>
                <a:schemeClr val="lt1"/>
              </a:highlight>
            </a:endParaRPr>
          </a:p>
          <a:p>
            <a:pPr indent="-279400" lvl="0" marL="285750" rtl="0" algn="l">
              <a:lnSpc>
                <a:spcPct val="100000"/>
              </a:lnSpc>
              <a:spcBef>
                <a:spcPts val="1000"/>
              </a:spcBef>
              <a:spcAft>
                <a:spcPts val="0"/>
              </a:spcAft>
              <a:buClr>
                <a:schemeClr val="dk1"/>
              </a:buClr>
              <a:buSzPts val="1500"/>
              <a:buFont typeface="Noto Sans Symbols"/>
              <a:buChar char="●"/>
            </a:pPr>
            <a:r>
              <a:rPr lang="en-US" sz="1500">
                <a:highlight>
                  <a:schemeClr val="lt1"/>
                </a:highlight>
              </a:rPr>
              <a:t>Record all the data in a dataset.</a:t>
            </a:r>
            <a:endParaRPr sz="1500">
              <a:highlight>
                <a:schemeClr val="lt1"/>
              </a:highlight>
            </a:endParaRPr>
          </a:p>
          <a:p>
            <a:pPr indent="-279400" lvl="0" marL="285750" rtl="0" algn="l">
              <a:lnSpc>
                <a:spcPct val="100000"/>
              </a:lnSpc>
              <a:spcBef>
                <a:spcPts val="1000"/>
              </a:spcBef>
              <a:spcAft>
                <a:spcPts val="0"/>
              </a:spcAft>
              <a:buClr>
                <a:schemeClr val="dk1"/>
              </a:buClr>
              <a:buSzPts val="1500"/>
              <a:buFont typeface="Noto Sans Symbols"/>
              <a:buChar char="●"/>
            </a:pPr>
            <a:r>
              <a:rPr lang="en-US" sz="1500">
                <a:highlight>
                  <a:schemeClr val="lt1"/>
                </a:highlight>
              </a:rPr>
              <a:t>Apply multiple machine learning algorithms to the dataset and select the best machine learning model.</a:t>
            </a:r>
            <a:endParaRPr sz="1500">
              <a:highlight>
                <a:schemeClr val="lt1"/>
              </a:highlight>
            </a:endParaRPr>
          </a:p>
          <a:p>
            <a:pPr indent="-279400" lvl="0" marL="285750" rtl="0" algn="l">
              <a:lnSpc>
                <a:spcPct val="100000"/>
              </a:lnSpc>
              <a:spcBef>
                <a:spcPts val="1000"/>
              </a:spcBef>
              <a:spcAft>
                <a:spcPts val="0"/>
              </a:spcAft>
              <a:buSzPts val="1500"/>
              <a:buChar char="●"/>
            </a:pPr>
            <a:r>
              <a:rPr lang="en-US" sz="1500">
                <a:highlight>
                  <a:schemeClr val="lt1"/>
                </a:highlight>
              </a:rPr>
              <a:t>Create a app where I will input the features of the water from the unknown source and it will predict what that water can be used for.</a:t>
            </a:r>
            <a:endParaRPr sz="1500">
              <a:highlight>
                <a:schemeClr val="lt1"/>
              </a:highlight>
            </a:endParaRPr>
          </a:p>
          <a:p>
            <a:pPr indent="-184150" lvl="0" marL="285750" rtl="0" algn="l">
              <a:lnSpc>
                <a:spcPct val="100000"/>
              </a:lnSpc>
              <a:spcBef>
                <a:spcPts val="1000"/>
              </a:spcBef>
              <a:spcAft>
                <a:spcPts val="0"/>
              </a:spcAft>
              <a:buClr>
                <a:schemeClr val="dk1"/>
              </a:buClr>
              <a:buSzPts val="1600"/>
              <a:buFont typeface="Noto Sans Symbols"/>
              <a:buNone/>
            </a:pPr>
            <a:r>
              <a:t/>
            </a:r>
            <a:endParaRPr sz="1500">
              <a:highlight>
                <a:schemeClr val="lt1"/>
              </a:highlight>
            </a:endParaRPr>
          </a:p>
        </p:txBody>
      </p:sp>
      <p:sp>
        <p:nvSpPr>
          <p:cNvPr id="218" name="Google Shape;218;p2"/>
          <p:cNvSpPr txBox="1"/>
          <p:nvPr>
            <p:ph idx="12" type="sldNum"/>
          </p:nvPr>
        </p:nvSpPr>
        <p:spPr>
          <a:xfrm>
            <a:off x="971550" y="6332220"/>
            <a:ext cx="523200" cy="247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t>‹#›</a:t>
            </a:fld>
            <a:endParaRPr/>
          </a:p>
        </p:txBody>
      </p:sp>
      <p:sp>
        <p:nvSpPr>
          <p:cNvPr id="219" name="Google Shape;219;p2"/>
          <p:cNvSpPr/>
          <p:nvPr/>
        </p:nvSpPr>
        <p:spPr>
          <a:xfrm>
            <a:off x="6384000" y="876300"/>
            <a:ext cx="1502700" cy="1680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1150" lvl="0" marL="457200" marR="0" rtl="0" algn="l">
              <a:lnSpc>
                <a:spcPct val="100000"/>
              </a:lnSpc>
              <a:spcBef>
                <a:spcPts val="0"/>
              </a:spcBef>
              <a:spcAft>
                <a:spcPts val="0"/>
              </a:spcAft>
              <a:buClr>
                <a:schemeClr val="lt1"/>
              </a:buClr>
              <a:buSzPts val="1300"/>
              <a:buFont typeface="Libre Franklin"/>
              <a:buChar char="●"/>
            </a:pPr>
            <a:r>
              <a:rPr b="1" lang="en-US" sz="1300">
                <a:solidFill>
                  <a:schemeClr val="lt1"/>
                </a:solidFill>
                <a:latin typeface="Libre Franklin"/>
                <a:ea typeface="Libre Franklin"/>
                <a:cs typeface="Libre Franklin"/>
                <a:sym typeface="Libre Franklin"/>
              </a:rPr>
              <a:t>Iron</a:t>
            </a:r>
            <a:endParaRPr b="1" sz="1300">
              <a:solidFill>
                <a:schemeClr val="lt1"/>
              </a:solidFill>
              <a:latin typeface="Libre Franklin"/>
              <a:ea typeface="Libre Franklin"/>
              <a:cs typeface="Libre Franklin"/>
              <a:sym typeface="Libre Franklin"/>
            </a:endParaRPr>
          </a:p>
          <a:p>
            <a:pPr indent="-311150" lvl="0" marL="457200" marR="0" rtl="0" algn="l">
              <a:lnSpc>
                <a:spcPct val="100000"/>
              </a:lnSpc>
              <a:spcBef>
                <a:spcPts val="0"/>
              </a:spcBef>
              <a:spcAft>
                <a:spcPts val="0"/>
              </a:spcAft>
              <a:buClr>
                <a:schemeClr val="lt1"/>
              </a:buClr>
              <a:buSzPts val="1300"/>
              <a:buFont typeface="Libre Franklin"/>
              <a:buChar char="●"/>
            </a:pPr>
            <a:r>
              <a:rPr b="1" lang="en-US" sz="1300">
                <a:solidFill>
                  <a:schemeClr val="lt1"/>
                </a:solidFill>
                <a:latin typeface="Libre Franklin"/>
                <a:ea typeface="Libre Franklin"/>
                <a:cs typeface="Libre Franklin"/>
                <a:sym typeface="Libre Franklin"/>
              </a:rPr>
              <a:t>Nitrate</a:t>
            </a:r>
            <a:endParaRPr b="1" sz="1300">
              <a:solidFill>
                <a:schemeClr val="lt1"/>
              </a:solidFill>
              <a:latin typeface="Libre Franklin"/>
              <a:ea typeface="Libre Franklin"/>
              <a:cs typeface="Libre Franklin"/>
              <a:sym typeface="Libre Franklin"/>
            </a:endParaRPr>
          </a:p>
          <a:p>
            <a:pPr indent="-311150" lvl="0" marL="457200" marR="0" rtl="0" algn="l">
              <a:lnSpc>
                <a:spcPct val="100000"/>
              </a:lnSpc>
              <a:spcBef>
                <a:spcPts val="0"/>
              </a:spcBef>
              <a:spcAft>
                <a:spcPts val="0"/>
              </a:spcAft>
              <a:buClr>
                <a:schemeClr val="lt1"/>
              </a:buClr>
              <a:buSzPts val="1300"/>
              <a:buFont typeface="Libre Franklin"/>
              <a:buChar char="●"/>
            </a:pPr>
            <a:r>
              <a:rPr b="1" lang="en-US" sz="1300">
                <a:solidFill>
                  <a:schemeClr val="lt1"/>
                </a:solidFill>
                <a:latin typeface="Libre Franklin"/>
                <a:ea typeface="Libre Franklin"/>
                <a:cs typeface="Libre Franklin"/>
                <a:sym typeface="Libre Franklin"/>
              </a:rPr>
              <a:t>Chloride</a:t>
            </a:r>
            <a:endParaRPr b="1" sz="1300">
              <a:solidFill>
                <a:schemeClr val="lt1"/>
              </a:solidFill>
              <a:latin typeface="Libre Franklin"/>
              <a:ea typeface="Libre Franklin"/>
              <a:cs typeface="Libre Franklin"/>
              <a:sym typeface="Libre Franklin"/>
            </a:endParaRPr>
          </a:p>
          <a:p>
            <a:pPr indent="-311150" lvl="0" marL="457200" marR="0" rtl="0" algn="l">
              <a:lnSpc>
                <a:spcPct val="100000"/>
              </a:lnSpc>
              <a:spcBef>
                <a:spcPts val="0"/>
              </a:spcBef>
              <a:spcAft>
                <a:spcPts val="0"/>
              </a:spcAft>
              <a:buClr>
                <a:schemeClr val="lt1"/>
              </a:buClr>
              <a:buSzPts val="1300"/>
              <a:buFont typeface="Libre Franklin"/>
              <a:buChar char="●"/>
            </a:pPr>
            <a:r>
              <a:rPr b="1" lang="en-US" sz="1300">
                <a:solidFill>
                  <a:schemeClr val="lt1"/>
                </a:solidFill>
                <a:latin typeface="Libre Franklin"/>
                <a:ea typeface="Libre Franklin"/>
                <a:cs typeface="Libre Franklin"/>
                <a:sym typeface="Libre Franklin"/>
              </a:rPr>
              <a:t>Lead</a:t>
            </a:r>
            <a:endParaRPr b="1" sz="1300">
              <a:solidFill>
                <a:schemeClr val="lt1"/>
              </a:solidFill>
              <a:latin typeface="Libre Franklin"/>
              <a:ea typeface="Libre Franklin"/>
              <a:cs typeface="Libre Franklin"/>
              <a:sym typeface="Libre Franklin"/>
            </a:endParaRPr>
          </a:p>
          <a:p>
            <a:pPr indent="-311150" lvl="0" marL="457200" marR="0" rtl="0" algn="l">
              <a:lnSpc>
                <a:spcPct val="100000"/>
              </a:lnSpc>
              <a:spcBef>
                <a:spcPts val="0"/>
              </a:spcBef>
              <a:spcAft>
                <a:spcPts val="0"/>
              </a:spcAft>
              <a:buClr>
                <a:schemeClr val="lt1"/>
              </a:buClr>
              <a:buSzPts val="1300"/>
              <a:buFont typeface="Libre Franklin"/>
              <a:buChar char="●"/>
            </a:pPr>
            <a:r>
              <a:rPr b="1" lang="en-US" sz="1300">
                <a:solidFill>
                  <a:schemeClr val="lt1"/>
                </a:solidFill>
                <a:latin typeface="Libre Franklin"/>
                <a:ea typeface="Libre Franklin"/>
                <a:cs typeface="Libre Franklin"/>
                <a:sym typeface="Libre Franklin"/>
              </a:rPr>
              <a:t>Zinc</a:t>
            </a:r>
            <a:endParaRPr b="1" sz="1300">
              <a:solidFill>
                <a:schemeClr val="lt1"/>
              </a:solidFill>
              <a:latin typeface="Libre Franklin"/>
              <a:ea typeface="Libre Franklin"/>
              <a:cs typeface="Libre Franklin"/>
              <a:sym typeface="Libre Franklin"/>
            </a:endParaRPr>
          </a:p>
          <a:p>
            <a:pPr indent="-311150" lvl="0" marL="457200" marR="0" rtl="0" algn="l">
              <a:lnSpc>
                <a:spcPct val="100000"/>
              </a:lnSpc>
              <a:spcBef>
                <a:spcPts val="0"/>
              </a:spcBef>
              <a:spcAft>
                <a:spcPts val="0"/>
              </a:spcAft>
              <a:buClr>
                <a:schemeClr val="lt1"/>
              </a:buClr>
              <a:buSzPts val="1300"/>
              <a:buFont typeface="Libre Franklin"/>
              <a:buChar char="●"/>
            </a:pPr>
            <a:r>
              <a:rPr b="1" lang="en-US" sz="1300">
                <a:solidFill>
                  <a:schemeClr val="lt1"/>
                </a:solidFill>
                <a:latin typeface="Libre Franklin"/>
                <a:ea typeface="Libre Franklin"/>
                <a:cs typeface="Libre Franklin"/>
                <a:sym typeface="Libre Franklin"/>
              </a:rPr>
              <a:t>Chlorine</a:t>
            </a:r>
            <a:endParaRPr sz="1300">
              <a:latin typeface="Libre Franklin"/>
              <a:ea typeface="Libre Franklin"/>
              <a:cs typeface="Libre Franklin"/>
              <a:sym typeface="Libre Franklin"/>
            </a:endParaRPr>
          </a:p>
        </p:txBody>
      </p:sp>
      <p:sp>
        <p:nvSpPr>
          <p:cNvPr id="220" name="Google Shape;220;p2"/>
          <p:cNvSpPr/>
          <p:nvPr/>
        </p:nvSpPr>
        <p:spPr>
          <a:xfrm>
            <a:off x="8023900" y="876300"/>
            <a:ext cx="1897500" cy="1680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1150" lvl="0" marL="457200" marR="0" rtl="0" algn="l">
              <a:lnSpc>
                <a:spcPct val="100000"/>
              </a:lnSpc>
              <a:spcBef>
                <a:spcPts val="0"/>
              </a:spcBef>
              <a:spcAft>
                <a:spcPts val="0"/>
              </a:spcAft>
              <a:buClr>
                <a:schemeClr val="lt1"/>
              </a:buClr>
              <a:buSzPts val="1300"/>
              <a:buFont typeface="Libre Franklin"/>
              <a:buChar char="●"/>
            </a:pPr>
            <a:r>
              <a:rPr b="1" lang="en-US" sz="1300">
                <a:solidFill>
                  <a:schemeClr val="lt1"/>
                </a:solidFill>
                <a:latin typeface="Libre Franklin"/>
                <a:ea typeface="Libre Franklin"/>
                <a:cs typeface="Libre Franklin"/>
                <a:sym typeface="Libre Franklin"/>
              </a:rPr>
              <a:t>TDS</a:t>
            </a:r>
            <a:endParaRPr b="1" sz="1300">
              <a:solidFill>
                <a:schemeClr val="lt1"/>
              </a:solidFill>
              <a:latin typeface="Libre Franklin"/>
              <a:ea typeface="Libre Franklin"/>
              <a:cs typeface="Libre Franklin"/>
              <a:sym typeface="Libre Franklin"/>
            </a:endParaRPr>
          </a:p>
          <a:p>
            <a:pPr indent="-311150" lvl="0" marL="457200" marR="0" rtl="0" algn="l">
              <a:lnSpc>
                <a:spcPct val="100000"/>
              </a:lnSpc>
              <a:spcBef>
                <a:spcPts val="0"/>
              </a:spcBef>
              <a:spcAft>
                <a:spcPts val="0"/>
              </a:spcAft>
              <a:buClr>
                <a:schemeClr val="lt1"/>
              </a:buClr>
              <a:buSzPts val="1300"/>
              <a:buFont typeface="Libre Franklin"/>
              <a:buChar char="●"/>
            </a:pPr>
            <a:r>
              <a:rPr b="1" lang="en-US" sz="1300">
                <a:solidFill>
                  <a:schemeClr val="lt1"/>
                </a:solidFill>
                <a:latin typeface="Libre Franklin"/>
                <a:ea typeface="Libre Franklin"/>
                <a:cs typeface="Libre Franklin"/>
                <a:sym typeface="Libre Franklin"/>
              </a:rPr>
              <a:t>Turbidity</a:t>
            </a:r>
            <a:endParaRPr b="1" sz="1300">
              <a:solidFill>
                <a:schemeClr val="lt1"/>
              </a:solidFill>
              <a:latin typeface="Libre Franklin"/>
              <a:ea typeface="Libre Franklin"/>
              <a:cs typeface="Libre Franklin"/>
              <a:sym typeface="Libre Franklin"/>
            </a:endParaRPr>
          </a:p>
          <a:p>
            <a:pPr indent="-311150" lvl="0" marL="457200" marR="0" rtl="0" algn="l">
              <a:lnSpc>
                <a:spcPct val="100000"/>
              </a:lnSpc>
              <a:spcBef>
                <a:spcPts val="0"/>
              </a:spcBef>
              <a:spcAft>
                <a:spcPts val="0"/>
              </a:spcAft>
              <a:buClr>
                <a:schemeClr val="lt1"/>
              </a:buClr>
              <a:buSzPts val="1300"/>
              <a:buFont typeface="Libre Franklin"/>
              <a:buChar char="●"/>
            </a:pPr>
            <a:r>
              <a:rPr b="1" lang="en-US" sz="1300">
                <a:solidFill>
                  <a:schemeClr val="lt1"/>
                </a:solidFill>
                <a:latin typeface="Libre Franklin"/>
                <a:ea typeface="Libre Franklin"/>
                <a:cs typeface="Libre Franklin"/>
                <a:sym typeface="Libre Franklin"/>
              </a:rPr>
              <a:t>pH</a:t>
            </a:r>
            <a:endParaRPr b="1" sz="1300">
              <a:solidFill>
                <a:schemeClr val="lt1"/>
              </a:solidFill>
              <a:latin typeface="Libre Franklin"/>
              <a:ea typeface="Libre Franklin"/>
              <a:cs typeface="Libre Franklin"/>
              <a:sym typeface="Libre Franklin"/>
            </a:endParaRPr>
          </a:p>
          <a:p>
            <a:pPr indent="-311150" lvl="0" marL="457200" marR="0" rtl="0" algn="l">
              <a:lnSpc>
                <a:spcPct val="100000"/>
              </a:lnSpc>
              <a:spcBef>
                <a:spcPts val="0"/>
              </a:spcBef>
              <a:spcAft>
                <a:spcPts val="0"/>
              </a:spcAft>
              <a:buClr>
                <a:schemeClr val="lt1"/>
              </a:buClr>
              <a:buSzPts val="1300"/>
              <a:buFont typeface="Libre Franklin"/>
              <a:buChar char="●"/>
            </a:pPr>
            <a:r>
              <a:rPr b="1" lang="en-US" sz="1300">
                <a:solidFill>
                  <a:schemeClr val="lt1"/>
                </a:solidFill>
                <a:latin typeface="Libre Franklin"/>
                <a:ea typeface="Libre Franklin"/>
                <a:cs typeface="Libre Franklin"/>
                <a:sym typeface="Libre Franklin"/>
              </a:rPr>
              <a:t>Odour</a:t>
            </a:r>
            <a:endParaRPr b="1" sz="1300">
              <a:solidFill>
                <a:schemeClr val="lt1"/>
              </a:solidFill>
              <a:latin typeface="Libre Franklin"/>
              <a:ea typeface="Libre Franklin"/>
              <a:cs typeface="Libre Franklin"/>
              <a:sym typeface="Libre Franklin"/>
            </a:endParaRPr>
          </a:p>
          <a:p>
            <a:pPr indent="-311150" lvl="0" marL="457200" marR="0" rtl="0" algn="l">
              <a:lnSpc>
                <a:spcPct val="100000"/>
              </a:lnSpc>
              <a:spcBef>
                <a:spcPts val="0"/>
              </a:spcBef>
              <a:spcAft>
                <a:spcPts val="0"/>
              </a:spcAft>
              <a:buClr>
                <a:schemeClr val="lt1"/>
              </a:buClr>
              <a:buSzPts val="1300"/>
              <a:buFont typeface="Libre Franklin"/>
              <a:buChar char="●"/>
            </a:pPr>
            <a:r>
              <a:rPr b="1" lang="en-US" sz="1300">
                <a:solidFill>
                  <a:schemeClr val="lt1"/>
                </a:solidFill>
                <a:latin typeface="Libre Franklin"/>
                <a:ea typeface="Libre Franklin"/>
                <a:cs typeface="Libre Franklin"/>
                <a:sym typeface="Libre Franklin"/>
              </a:rPr>
              <a:t>Colour</a:t>
            </a:r>
            <a:endParaRPr b="1" sz="1300">
              <a:solidFill>
                <a:schemeClr val="lt1"/>
              </a:solidFill>
              <a:latin typeface="Libre Franklin"/>
              <a:ea typeface="Libre Franklin"/>
              <a:cs typeface="Libre Franklin"/>
              <a:sym typeface="Libre Franklin"/>
            </a:endParaRPr>
          </a:p>
          <a:p>
            <a:pPr indent="-311150" lvl="0" marL="457200" marR="0" rtl="0" algn="l">
              <a:lnSpc>
                <a:spcPct val="100000"/>
              </a:lnSpc>
              <a:spcBef>
                <a:spcPts val="0"/>
              </a:spcBef>
              <a:spcAft>
                <a:spcPts val="0"/>
              </a:spcAft>
              <a:buClr>
                <a:schemeClr val="lt1"/>
              </a:buClr>
              <a:buSzPts val="1300"/>
              <a:buFont typeface="Libre Franklin"/>
              <a:buChar char="●"/>
            </a:pPr>
            <a:r>
              <a:rPr b="1" lang="en-US" sz="1300">
                <a:solidFill>
                  <a:schemeClr val="lt1"/>
                </a:solidFill>
                <a:latin typeface="Libre Franklin"/>
                <a:ea typeface="Libre Franklin"/>
                <a:cs typeface="Libre Franklin"/>
                <a:sym typeface="Libre Franklin"/>
              </a:rPr>
              <a:t>Temperature</a:t>
            </a:r>
            <a:endParaRPr>
              <a:latin typeface="Libre Franklin"/>
              <a:ea typeface="Libre Franklin"/>
              <a:cs typeface="Libre Franklin"/>
              <a:sym typeface="Libre Franklin"/>
            </a:endParaRPr>
          </a:p>
        </p:txBody>
      </p:sp>
      <p:sp>
        <p:nvSpPr>
          <p:cNvPr id="221" name="Google Shape;221;p2"/>
          <p:cNvSpPr/>
          <p:nvPr/>
        </p:nvSpPr>
        <p:spPr>
          <a:xfrm>
            <a:off x="10069100" y="912950"/>
            <a:ext cx="1897500" cy="1562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1150" lvl="0" marL="457200" marR="0" rtl="0" algn="l">
              <a:lnSpc>
                <a:spcPct val="100000"/>
              </a:lnSpc>
              <a:spcBef>
                <a:spcPts val="0"/>
              </a:spcBef>
              <a:spcAft>
                <a:spcPts val="0"/>
              </a:spcAft>
              <a:buClr>
                <a:schemeClr val="lt1"/>
              </a:buClr>
              <a:buSzPts val="1300"/>
              <a:buFont typeface="Libre Franklin"/>
              <a:buChar char="●"/>
            </a:pPr>
            <a:r>
              <a:rPr b="1" lang="en-US" sz="1300">
                <a:solidFill>
                  <a:schemeClr val="lt1"/>
                </a:solidFill>
                <a:latin typeface="Libre Franklin"/>
                <a:ea typeface="Libre Franklin"/>
                <a:cs typeface="Libre Franklin"/>
                <a:sym typeface="Libre Franklin"/>
              </a:rPr>
              <a:t>Voltage</a:t>
            </a:r>
            <a:endParaRPr b="1" sz="1300">
              <a:solidFill>
                <a:schemeClr val="lt1"/>
              </a:solidFill>
              <a:latin typeface="Libre Franklin"/>
              <a:ea typeface="Libre Franklin"/>
              <a:cs typeface="Libre Franklin"/>
              <a:sym typeface="Libre Franklin"/>
            </a:endParaRPr>
          </a:p>
          <a:p>
            <a:pPr indent="-311150" lvl="0" marL="457200" marR="0" rtl="0" algn="l">
              <a:lnSpc>
                <a:spcPct val="100000"/>
              </a:lnSpc>
              <a:spcBef>
                <a:spcPts val="0"/>
              </a:spcBef>
              <a:spcAft>
                <a:spcPts val="0"/>
              </a:spcAft>
              <a:buClr>
                <a:schemeClr val="lt1"/>
              </a:buClr>
              <a:buSzPts val="1300"/>
              <a:buFont typeface="Libre Franklin"/>
              <a:buChar char="●"/>
            </a:pPr>
            <a:r>
              <a:rPr b="1" lang="en-US" sz="1300">
                <a:solidFill>
                  <a:schemeClr val="lt1"/>
                </a:solidFill>
                <a:latin typeface="Libre Franklin"/>
                <a:ea typeface="Libre Franklin"/>
                <a:cs typeface="Libre Franklin"/>
                <a:sym typeface="Libre Franklin"/>
              </a:rPr>
              <a:t>Resistance</a:t>
            </a:r>
            <a:endParaRPr b="1" sz="1300">
              <a:solidFill>
                <a:schemeClr val="lt1"/>
              </a:solidFill>
              <a:latin typeface="Libre Franklin"/>
              <a:ea typeface="Libre Franklin"/>
              <a:cs typeface="Libre Franklin"/>
              <a:sym typeface="Libre Franklin"/>
            </a:endParaRPr>
          </a:p>
          <a:p>
            <a:pPr indent="-311150" lvl="0" marL="457200" marR="0" rtl="0" algn="l">
              <a:lnSpc>
                <a:spcPct val="100000"/>
              </a:lnSpc>
              <a:spcBef>
                <a:spcPts val="0"/>
              </a:spcBef>
              <a:spcAft>
                <a:spcPts val="0"/>
              </a:spcAft>
              <a:buClr>
                <a:schemeClr val="lt1"/>
              </a:buClr>
              <a:buSzPts val="1300"/>
              <a:buFont typeface="Libre Franklin"/>
              <a:buChar char="●"/>
            </a:pPr>
            <a:r>
              <a:rPr b="1" lang="en-US" sz="1300">
                <a:solidFill>
                  <a:schemeClr val="lt1"/>
                </a:solidFill>
                <a:latin typeface="Libre Franklin"/>
                <a:ea typeface="Libre Franklin"/>
                <a:cs typeface="Libre Franklin"/>
                <a:sym typeface="Libre Franklin"/>
              </a:rPr>
              <a:t>Capacitance</a:t>
            </a:r>
            <a:endParaRPr b="1" sz="1300">
              <a:solidFill>
                <a:schemeClr val="lt1"/>
              </a:solidFill>
              <a:latin typeface="Libre Franklin"/>
              <a:ea typeface="Libre Franklin"/>
              <a:cs typeface="Libre Franklin"/>
              <a:sym typeface="Libre Franklin"/>
            </a:endParaRPr>
          </a:p>
        </p:txBody>
      </p:sp>
      <p:sp>
        <p:nvSpPr>
          <p:cNvPr id="222" name="Google Shape;222;p2"/>
          <p:cNvSpPr/>
          <p:nvPr/>
        </p:nvSpPr>
        <p:spPr>
          <a:xfrm>
            <a:off x="7949800" y="3115825"/>
            <a:ext cx="2045700" cy="6108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dk1"/>
                </a:solidFill>
                <a:latin typeface="Libre Franklin"/>
                <a:ea typeface="Libre Franklin"/>
                <a:cs typeface="Libre Franklin"/>
                <a:sym typeface="Libre Franklin"/>
              </a:rPr>
              <a:t>DATASET</a:t>
            </a:r>
            <a:endParaRPr b="1">
              <a:solidFill>
                <a:schemeClr val="dk1"/>
              </a:solidFill>
              <a:latin typeface="Libre Franklin"/>
              <a:ea typeface="Libre Franklin"/>
              <a:cs typeface="Libre Franklin"/>
              <a:sym typeface="Libre Franklin"/>
            </a:endParaRPr>
          </a:p>
        </p:txBody>
      </p:sp>
      <p:sp>
        <p:nvSpPr>
          <p:cNvPr id="223" name="Google Shape;223;p2"/>
          <p:cNvSpPr/>
          <p:nvPr/>
        </p:nvSpPr>
        <p:spPr>
          <a:xfrm>
            <a:off x="7949800" y="4272700"/>
            <a:ext cx="2045700" cy="9894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lt1"/>
                </a:solidFill>
                <a:latin typeface="Libre Franklin"/>
                <a:ea typeface="Libre Franklin"/>
                <a:cs typeface="Libre Franklin"/>
                <a:sym typeface="Libre Franklin"/>
              </a:rPr>
              <a:t>MACHINE </a:t>
            </a:r>
            <a:r>
              <a:rPr b="1" lang="en-US">
                <a:solidFill>
                  <a:schemeClr val="lt1"/>
                </a:solidFill>
                <a:latin typeface="Libre Franklin"/>
                <a:ea typeface="Libre Franklin"/>
                <a:cs typeface="Libre Franklin"/>
                <a:sym typeface="Libre Franklin"/>
              </a:rPr>
              <a:t>LEARNING</a:t>
            </a:r>
            <a:r>
              <a:rPr b="1" lang="en-US">
                <a:solidFill>
                  <a:schemeClr val="lt1"/>
                </a:solidFill>
                <a:latin typeface="Libre Franklin"/>
                <a:ea typeface="Libre Franklin"/>
                <a:cs typeface="Libre Franklin"/>
                <a:sym typeface="Libre Franklin"/>
              </a:rPr>
              <a:t> MODEL</a:t>
            </a:r>
            <a:endParaRPr b="1">
              <a:latin typeface="Libre Franklin"/>
              <a:ea typeface="Libre Franklin"/>
              <a:cs typeface="Libre Franklin"/>
              <a:sym typeface="Libre Franklin"/>
            </a:endParaRPr>
          </a:p>
        </p:txBody>
      </p:sp>
      <p:sp>
        <p:nvSpPr>
          <p:cNvPr id="224" name="Google Shape;224;p2"/>
          <p:cNvSpPr/>
          <p:nvPr/>
        </p:nvSpPr>
        <p:spPr>
          <a:xfrm>
            <a:off x="7949800" y="5808175"/>
            <a:ext cx="2045700" cy="610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lt1"/>
                </a:solidFill>
                <a:latin typeface="Libre Franklin"/>
                <a:ea typeface="Libre Franklin"/>
                <a:cs typeface="Libre Franklin"/>
                <a:sym typeface="Libre Franklin"/>
              </a:rPr>
              <a:t>APP</a:t>
            </a:r>
            <a:endParaRPr>
              <a:latin typeface="Libre Franklin"/>
              <a:ea typeface="Libre Franklin"/>
              <a:cs typeface="Libre Franklin"/>
              <a:sym typeface="Libre Franklin"/>
            </a:endParaRPr>
          </a:p>
        </p:txBody>
      </p:sp>
      <p:cxnSp>
        <p:nvCxnSpPr>
          <p:cNvPr id="225" name="Google Shape;225;p2"/>
          <p:cNvCxnSpPr>
            <a:stCxn id="220" idx="2"/>
            <a:endCxn id="222" idx="0"/>
          </p:cNvCxnSpPr>
          <p:nvPr/>
        </p:nvCxnSpPr>
        <p:spPr>
          <a:xfrm>
            <a:off x="8972650" y="2556600"/>
            <a:ext cx="0" cy="559200"/>
          </a:xfrm>
          <a:prstGeom prst="straightConnector1">
            <a:avLst/>
          </a:prstGeom>
          <a:noFill/>
          <a:ln cap="flat" cmpd="sng" w="38100">
            <a:solidFill>
              <a:schemeClr val="dk1"/>
            </a:solidFill>
            <a:prstDash val="solid"/>
            <a:round/>
            <a:headEnd len="med" w="med" type="none"/>
            <a:tailEnd len="med" w="med" type="triangle"/>
          </a:ln>
        </p:spPr>
      </p:cxnSp>
      <p:cxnSp>
        <p:nvCxnSpPr>
          <p:cNvPr id="226" name="Google Shape;226;p2"/>
          <p:cNvCxnSpPr>
            <a:stCxn id="222" idx="2"/>
            <a:endCxn id="223" idx="0"/>
          </p:cNvCxnSpPr>
          <p:nvPr/>
        </p:nvCxnSpPr>
        <p:spPr>
          <a:xfrm>
            <a:off x="8972650" y="3726625"/>
            <a:ext cx="0" cy="546000"/>
          </a:xfrm>
          <a:prstGeom prst="straightConnector1">
            <a:avLst/>
          </a:prstGeom>
          <a:noFill/>
          <a:ln cap="flat" cmpd="sng" w="38100">
            <a:solidFill>
              <a:schemeClr val="dk1"/>
            </a:solidFill>
            <a:prstDash val="solid"/>
            <a:round/>
            <a:headEnd len="med" w="med" type="none"/>
            <a:tailEnd len="med" w="med" type="triangle"/>
          </a:ln>
        </p:spPr>
      </p:cxnSp>
      <p:cxnSp>
        <p:nvCxnSpPr>
          <p:cNvPr id="227" name="Google Shape;227;p2"/>
          <p:cNvCxnSpPr>
            <a:stCxn id="223" idx="2"/>
            <a:endCxn id="224" idx="0"/>
          </p:cNvCxnSpPr>
          <p:nvPr/>
        </p:nvCxnSpPr>
        <p:spPr>
          <a:xfrm>
            <a:off x="8972650" y="5262100"/>
            <a:ext cx="0" cy="546000"/>
          </a:xfrm>
          <a:prstGeom prst="straightConnector1">
            <a:avLst/>
          </a:prstGeom>
          <a:noFill/>
          <a:ln cap="flat" cmpd="sng" w="38100">
            <a:solidFill>
              <a:schemeClr val="dk1"/>
            </a:solidFill>
            <a:prstDash val="solid"/>
            <a:round/>
            <a:headEnd len="med" w="med" type="none"/>
            <a:tailEnd len="med" w="med" type="triangle"/>
          </a:ln>
        </p:spPr>
      </p:cxnSp>
      <p:cxnSp>
        <p:nvCxnSpPr>
          <p:cNvPr id="228" name="Google Shape;228;p2"/>
          <p:cNvCxnSpPr>
            <a:stCxn id="221" idx="2"/>
            <a:endCxn id="222" idx="3"/>
          </p:cNvCxnSpPr>
          <p:nvPr/>
        </p:nvCxnSpPr>
        <p:spPr>
          <a:xfrm rot="5400000">
            <a:off x="10033550" y="2436950"/>
            <a:ext cx="946200" cy="1022400"/>
          </a:xfrm>
          <a:prstGeom prst="bentConnector2">
            <a:avLst/>
          </a:prstGeom>
          <a:noFill/>
          <a:ln cap="flat" cmpd="sng" w="38100">
            <a:solidFill>
              <a:schemeClr val="dk1"/>
            </a:solidFill>
            <a:prstDash val="solid"/>
            <a:round/>
            <a:headEnd len="med" w="med" type="none"/>
            <a:tailEnd len="med" w="med" type="triangle"/>
          </a:ln>
        </p:spPr>
      </p:cxnSp>
      <p:cxnSp>
        <p:nvCxnSpPr>
          <p:cNvPr id="229" name="Google Shape;229;p2"/>
          <p:cNvCxnSpPr>
            <a:stCxn id="219" idx="2"/>
            <a:endCxn id="222" idx="1"/>
          </p:cNvCxnSpPr>
          <p:nvPr/>
        </p:nvCxnSpPr>
        <p:spPr>
          <a:xfrm flipH="1" rot="-5400000">
            <a:off x="7110300" y="2581650"/>
            <a:ext cx="864600" cy="814500"/>
          </a:xfrm>
          <a:prstGeom prst="bentConnector2">
            <a:avLst/>
          </a:prstGeom>
          <a:noFill/>
          <a:ln cap="flat" cmpd="sng" w="38100">
            <a:solidFill>
              <a:schemeClr val="dk1"/>
            </a:solidFill>
            <a:prstDash val="solid"/>
            <a:round/>
            <a:headEnd len="med" w="med" type="none"/>
            <a:tailEnd len="med" w="med" type="triangle"/>
          </a:ln>
        </p:spPr>
      </p:cxnSp>
      <p:sp>
        <p:nvSpPr>
          <p:cNvPr id="230" name="Google Shape;230;p2"/>
          <p:cNvSpPr txBox="1"/>
          <p:nvPr/>
        </p:nvSpPr>
        <p:spPr>
          <a:xfrm>
            <a:off x="6316800" y="246850"/>
            <a:ext cx="1626600" cy="4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300">
                <a:solidFill>
                  <a:schemeClr val="dk1"/>
                </a:solidFill>
                <a:latin typeface="Libre Franklin"/>
                <a:ea typeface="Libre Franklin"/>
                <a:cs typeface="Libre Franklin"/>
                <a:sym typeface="Libre Franklin"/>
              </a:rPr>
              <a:t>COLORIMETRY TEST</a:t>
            </a:r>
            <a:endParaRPr b="1" sz="1300">
              <a:solidFill>
                <a:schemeClr val="dk1"/>
              </a:solidFill>
              <a:latin typeface="Libre Franklin"/>
              <a:ea typeface="Libre Franklin"/>
              <a:cs typeface="Libre Franklin"/>
              <a:sym typeface="Libre Franklin"/>
            </a:endParaRPr>
          </a:p>
        </p:txBody>
      </p:sp>
      <p:sp>
        <p:nvSpPr>
          <p:cNvPr id="231" name="Google Shape;231;p2"/>
          <p:cNvSpPr txBox="1"/>
          <p:nvPr/>
        </p:nvSpPr>
        <p:spPr>
          <a:xfrm>
            <a:off x="8159350" y="313925"/>
            <a:ext cx="1626600" cy="4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300">
                <a:solidFill>
                  <a:schemeClr val="dk1"/>
                </a:solidFill>
                <a:latin typeface="Libre Franklin"/>
                <a:ea typeface="Libre Franklin"/>
                <a:cs typeface="Libre Franklin"/>
                <a:sym typeface="Libre Franklin"/>
              </a:rPr>
              <a:t>PHYSICAL </a:t>
            </a:r>
            <a:r>
              <a:rPr b="1" lang="en-US" sz="1300">
                <a:solidFill>
                  <a:schemeClr val="dk1"/>
                </a:solidFill>
                <a:latin typeface="Libre Franklin"/>
                <a:ea typeface="Libre Franklin"/>
                <a:cs typeface="Libre Franklin"/>
                <a:sym typeface="Libre Franklin"/>
              </a:rPr>
              <a:t>TEST</a:t>
            </a:r>
            <a:endParaRPr b="1" sz="1300">
              <a:solidFill>
                <a:schemeClr val="dk1"/>
              </a:solidFill>
              <a:latin typeface="Libre Franklin"/>
              <a:ea typeface="Libre Franklin"/>
              <a:cs typeface="Libre Franklin"/>
              <a:sym typeface="Libre Franklin"/>
            </a:endParaRPr>
          </a:p>
        </p:txBody>
      </p:sp>
      <p:sp>
        <p:nvSpPr>
          <p:cNvPr id="232" name="Google Shape;232;p2"/>
          <p:cNvSpPr txBox="1"/>
          <p:nvPr/>
        </p:nvSpPr>
        <p:spPr>
          <a:xfrm>
            <a:off x="10204550" y="313925"/>
            <a:ext cx="1626600" cy="4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300">
                <a:solidFill>
                  <a:schemeClr val="dk1"/>
                </a:solidFill>
                <a:latin typeface="Libre Franklin"/>
                <a:ea typeface="Libre Franklin"/>
                <a:cs typeface="Libre Franklin"/>
                <a:sym typeface="Libre Franklin"/>
              </a:rPr>
              <a:t>ELECTRICAL </a:t>
            </a:r>
            <a:r>
              <a:rPr b="1" lang="en-US" sz="1300">
                <a:solidFill>
                  <a:schemeClr val="dk1"/>
                </a:solidFill>
                <a:latin typeface="Libre Franklin"/>
                <a:ea typeface="Libre Franklin"/>
                <a:cs typeface="Libre Franklin"/>
                <a:sym typeface="Libre Franklin"/>
              </a:rPr>
              <a:t>TEST</a:t>
            </a:r>
            <a:endParaRPr b="1" sz="1300">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2c1bd34837a_0_0"/>
          <p:cNvSpPr txBox="1"/>
          <p:nvPr>
            <p:ph type="title"/>
          </p:nvPr>
        </p:nvSpPr>
        <p:spPr>
          <a:xfrm>
            <a:off x="964023" y="879063"/>
            <a:ext cx="5534400" cy="6108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solidFill>
                  <a:srgbClr val="274E13"/>
                </a:solidFill>
              </a:rPr>
              <a:t>Technology Stack :</a:t>
            </a:r>
            <a:endParaRPr>
              <a:solidFill>
                <a:srgbClr val="274E13"/>
              </a:solidFill>
            </a:endParaRPr>
          </a:p>
        </p:txBody>
      </p:sp>
      <p:sp>
        <p:nvSpPr>
          <p:cNvPr id="238" name="Google Shape;238;g2c1bd34837a_0_0"/>
          <p:cNvSpPr txBox="1"/>
          <p:nvPr>
            <p:ph idx="12" type="sldNum"/>
          </p:nvPr>
        </p:nvSpPr>
        <p:spPr>
          <a:xfrm>
            <a:off x="971550" y="6332220"/>
            <a:ext cx="523200" cy="247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t>‹#›</a:t>
            </a:fld>
            <a:endParaRPr/>
          </a:p>
        </p:txBody>
      </p:sp>
      <p:graphicFrame>
        <p:nvGraphicFramePr>
          <p:cNvPr id="239" name="Google Shape;239;g2c1bd34837a_0_0"/>
          <p:cNvGraphicFramePr/>
          <p:nvPr/>
        </p:nvGraphicFramePr>
        <p:xfrm>
          <a:off x="8433200" y="2446850"/>
          <a:ext cx="3000000" cy="3000000"/>
        </p:xfrm>
        <a:graphic>
          <a:graphicData uri="http://schemas.openxmlformats.org/drawingml/2006/table">
            <a:tbl>
              <a:tblPr>
                <a:noFill/>
                <a:tableStyleId>{803B4BF8-C76E-4277-AC4B-40734000EF5E}</a:tableStyleId>
              </a:tblPr>
              <a:tblGrid>
                <a:gridCol w="1666875"/>
                <a:gridCol w="1616575"/>
              </a:tblGrid>
              <a:tr h="415950">
                <a:tc>
                  <a:txBody>
                    <a:bodyPr/>
                    <a:lstStyle/>
                    <a:p>
                      <a:pPr indent="0" lvl="0" marL="0" rtl="0" algn="l">
                        <a:spcBef>
                          <a:spcPts val="0"/>
                        </a:spcBef>
                        <a:spcAft>
                          <a:spcPts val="0"/>
                        </a:spcAft>
                        <a:buClr>
                          <a:schemeClr val="dk1"/>
                        </a:buClr>
                        <a:buSzPts val="1100"/>
                        <a:buFont typeface="Arial"/>
                        <a:buNone/>
                      </a:pPr>
                      <a:r>
                        <a:rPr b="1" lang="en-US">
                          <a:solidFill>
                            <a:schemeClr val="dk1"/>
                          </a:solidFill>
                        </a:rPr>
                        <a:t>PARAMETERS</a:t>
                      </a:r>
                      <a:endParaRPr b="1"/>
                    </a:p>
                  </a:txBody>
                  <a:tcPr marT="91425" marB="91425" marR="91425" marL="91425"/>
                </a:tc>
                <a:tc>
                  <a:txBody>
                    <a:bodyPr/>
                    <a:lstStyle/>
                    <a:p>
                      <a:pPr indent="0" lvl="0" marL="0" rtl="0" algn="l">
                        <a:spcBef>
                          <a:spcPts val="0"/>
                        </a:spcBef>
                        <a:spcAft>
                          <a:spcPts val="0"/>
                        </a:spcAft>
                        <a:buNone/>
                      </a:pPr>
                      <a:r>
                        <a:rPr b="1" lang="en-US"/>
                        <a:t>REAGENTS</a:t>
                      </a:r>
                      <a:endParaRPr b="1"/>
                    </a:p>
                  </a:txBody>
                  <a:tcPr marT="91425" marB="91425" marR="91425" marL="91425"/>
                </a:tc>
              </a:tr>
              <a:tr h="432550">
                <a:tc>
                  <a:txBody>
                    <a:bodyPr/>
                    <a:lstStyle/>
                    <a:p>
                      <a:pPr indent="0" lvl="0" marL="0" rtl="0" algn="l">
                        <a:spcBef>
                          <a:spcPts val="0"/>
                        </a:spcBef>
                        <a:spcAft>
                          <a:spcPts val="0"/>
                        </a:spcAft>
                        <a:buNone/>
                      </a:pPr>
                      <a:r>
                        <a:rPr lang="en-US"/>
                        <a:t>Iron</a:t>
                      </a:r>
                      <a:endParaRPr/>
                    </a:p>
                  </a:txBody>
                  <a:tcPr marT="91425" marB="91425" marR="91425" marL="91425"/>
                </a:tc>
                <a:tc>
                  <a:txBody>
                    <a:bodyPr/>
                    <a:lstStyle/>
                    <a:p>
                      <a:pPr indent="0" lvl="0" marL="0" rtl="0" algn="l">
                        <a:spcBef>
                          <a:spcPts val="0"/>
                        </a:spcBef>
                        <a:spcAft>
                          <a:spcPts val="0"/>
                        </a:spcAft>
                        <a:buNone/>
                      </a:pPr>
                      <a:r>
                        <a:rPr lang="en-US"/>
                        <a:t>Ferrozine</a:t>
                      </a:r>
                      <a:endParaRPr/>
                    </a:p>
                  </a:txBody>
                  <a:tcPr marT="91425" marB="91425" marR="91425" marL="91425"/>
                </a:tc>
              </a:tr>
              <a:tr h="415950">
                <a:tc>
                  <a:txBody>
                    <a:bodyPr/>
                    <a:lstStyle/>
                    <a:p>
                      <a:pPr indent="0" lvl="0" marL="0" rtl="0" algn="l">
                        <a:spcBef>
                          <a:spcPts val="0"/>
                        </a:spcBef>
                        <a:spcAft>
                          <a:spcPts val="0"/>
                        </a:spcAft>
                        <a:buNone/>
                      </a:pPr>
                      <a:r>
                        <a:rPr lang="en-US"/>
                        <a:t>Nitrate</a:t>
                      </a:r>
                      <a:endParaRPr/>
                    </a:p>
                  </a:txBody>
                  <a:tcPr marT="91425" marB="91425" marR="91425" marL="91425"/>
                </a:tc>
                <a:tc>
                  <a:txBody>
                    <a:bodyPr/>
                    <a:lstStyle/>
                    <a:p>
                      <a:pPr indent="0" lvl="0" marL="0" rtl="0" algn="l">
                        <a:spcBef>
                          <a:spcPts val="0"/>
                        </a:spcBef>
                        <a:spcAft>
                          <a:spcPts val="0"/>
                        </a:spcAft>
                        <a:buNone/>
                      </a:pPr>
                      <a:r>
                        <a:rPr lang="en-US"/>
                        <a:t>Griess Reagent</a:t>
                      </a:r>
                      <a:endParaRPr/>
                    </a:p>
                  </a:txBody>
                  <a:tcPr marT="91425" marB="91425" marR="91425" marL="91425"/>
                </a:tc>
              </a:tr>
              <a:tr h="415950">
                <a:tc>
                  <a:txBody>
                    <a:bodyPr/>
                    <a:lstStyle/>
                    <a:p>
                      <a:pPr indent="0" lvl="0" marL="0" rtl="0" algn="l">
                        <a:spcBef>
                          <a:spcPts val="0"/>
                        </a:spcBef>
                        <a:spcAft>
                          <a:spcPts val="0"/>
                        </a:spcAft>
                        <a:buNone/>
                      </a:pPr>
                      <a:r>
                        <a:rPr lang="en-US"/>
                        <a:t>Chloride</a:t>
                      </a:r>
                      <a:endParaRPr/>
                    </a:p>
                  </a:txBody>
                  <a:tcPr marT="91425" marB="91425" marR="91425" marL="91425"/>
                </a:tc>
                <a:tc>
                  <a:txBody>
                    <a:bodyPr/>
                    <a:lstStyle/>
                    <a:p>
                      <a:pPr indent="0" lvl="0" marL="0" rtl="0" algn="l">
                        <a:spcBef>
                          <a:spcPts val="0"/>
                        </a:spcBef>
                        <a:spcAft>
                          <a:spcPts val="0"/>
                        </a:spcAft>
                        <a:buNone/>
                      </a:pPr>
                      <a:r>
                        <a:rPr lang="en-US"/>
                        <a:t>Silver Nitrate</a:t>
                      </a:r>
                      <a:endParaRPr/>
                    </a:p>
                  </a:txBody>
                  <a:tcPr marT="91425" marB="91425" marR="91425" marL="91425"/>
                </a:tc>
              </a:tr>
              <a:tr h="415950">
                <a:tc>
                  <a:txBody>
                    <a:bodyPr/>
                    <a:lstStyle/>
                    <a:p>
                      <a:pPr indent="0" lvl="0" marL="0" rtl="0" algn="l">
                        <a:spcBef>
                          <a:spcPts val="0"/>
                        </a:spcBef>
                        <a:spcAft>
                          <a:spcPts val="0"/>
                        </a:spcAft>
                        <a:buNone/>
                      </a:pPr>
                      <a:r>
                        <a:rPr lang="en-US"/>
                        <a:t>Lead</a:t>
                      </a:r>
                      <a:endParaRPr/>
                    </a:p>
                  </a:txBody>
                  <a:tcPr marT="91425" marB="91425" marR="91425" marL="91425"/>
                </a:tc>
                <a:tc>
                  <a:txBody>
                    <a:bodyPr/>
                    <a:lstStyle/>
                    <a:p>
                      <a:pPr indent="0" lvl="0" marL="0" rtl="0" algn="l">
                        <a:spcBef>
                          <a:spcPts val="0"/>
                        </a:spcBef>
                        <a:spcAft>
                          <a:spcPts val="0"/>
                        </a:spcAft>
                        <a:buNone/>
                      </a:pPr>
                      <a:r>
                        <a:rPr lang="en-US"/>
                        <a:t>Dithizone</a:t>
                      </a:r>
                      <a:endParaRPr/>
                    </a:p>
                  </a:txBody>
                  <a:tcPr marT="91425" marB="91425" marR="91425" marL="91425"/>
                </a:tc>
              </a:tr>
              <a:tr h="415950">
                <a:tc>
                  <a:txBody>
                    <a:bodyPr/>
                    <a:lstStyle/>
                    <a:p>
                      <a:pPr indent="0" lvl="0" marL="0" rtl="0" algn="l">
                        <a:spcBef>
                          <a:spcPts val="0"/>
                        </a:spcBef>
                        <a:spcAft>
                          <a:spcPts val="0"/>
                        </a:spcAft>
                        <a:buNone/>
                      </a:pPr>
                      <a:r>
                        <a:rPr lang="en-US"/>
                        <a:t>Zinc</a:t>
                      </a:r>
                      <a:endParaRPr/>
                    </a:p>
                  </a:txBody>
                  <a:tcPr marT="91425" marB="91425" marR="91425" marL="91425"/>
                </a:tc>
                <a:tc>
                  <a:txBody>
                    <a:bodyPr/>
                    <a:lstStyle/>
                    <a:p>
                      <a:pPr indent="0" lvl="0" marL="0" rtl="0" algn="l">
                        <a:spcBef>
                          <a:spcPts val="0"/>
                        </a:spcBef>
                        <a:spcAft>
                          <a:spcPts val="0"/>
                        </a:spcAft>
                        <a:buNone/>
                      </a:pPr>
                      <a:r>
                        <a:rPr lang="en-US"/>
                        <a:t>Zincon</a:t>
                      </a:r>
                      <a:endParaRPr/>
                    </a:p>
                  </a:txBody>
                  <a:tcPr marT="91425" marB="91425" marR="91425" marL="91425"/>
                </a:tc>
              </a:tr>
              <a:tr h="415950">
                <a:tc>
                  <a:txBody>
                    <a:bodyPr/>
                    <a:lstStyle/>
                    <a:p>
                      <a:pPr indent="0" lvl="0" marL="0" rtl="0" algn="l">
                        <a:spcBef>
                          <a:spcPts val="0"/>
                        </a:spcBef>
                        <a:spcAft>
                          <a:spcPts val="0"/>
                        </a:spcAft>
                        <a:buNone/>
                      </a:pPr>
                      <a:r>
                        <a:rPr lang="en-US"/>
                        <a:t>Chlorine</a:t>
                      </a:r>
                      <a:endParaRPr/>
                    </a:p>
                  </a:txBody>
                  <a:tcPr marT="91425" marB="91425" marR="91425" marL="91425"/>
                </a:tc>
                <a:tc>
                  <a:txBody>
                    <a:bodyPr/>
                    <a:lstStyle/>
                    <a:p>
                      <a:pPr indent="0" lvl="0" marL="0" rtl="0" algn="l">
                        <a:spcBef>
                          <a:spcPts val="0"/>
                        </a:spcBef>
                        <a:spcAft>
                          <a:spcPts val="0"/>
                        </a:spcAft>
                        <a:buNone/>
                      </a:pPr>
                      <a:r>
                        <a:rPr lang="en-US"/>
                        <a:t>DPD Reagent</a:t>
                      </a:r>
                      <a:endParaRPr/>
                    </a:p>
                  </a:txBody>
                  <a:tcPr marT="91425" marB="91425" marR="91425" marL="91425"/>
                </a:tc>
              </a:tr>
            </a:tbl>
          </a:graphicData>
        </a:graphic>
      </p:graphicFrame>
      <p:sp>
        <p:nvSpPr>
          <p:cNvPr id="240" name="Google Shape;240;g2c1bd34837a_0_0"/>
          <p:cNvSpPr txBox="1"/>
          <p:nvPr>
            <p:ph idx="1" type="body"/>
          </p:nvPr>
        </p:nvSpPr>
        <p:spPr>
          <a:xfrm>
            <a:off x="1095500" y="2446825"/>
            <a:ext cx="7337700" cy="29283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285750" lvl="0" marL="285750" marR="0" rtl="0" algn="l">
              <a:lnSpc>
                <a:spcPct val="100000"/>
              </a:lnSpc>
              <a:spcBef>
                <a:spcPts val="1000"/>
              </a:spcBef>
              <a:spcAft>
                <a:spcPts val="0"/>
              </a:spcAft>
              <a:buClr>
                <a:srgbClr val="274E13"/>
              </a:buClr>
              <a:buSzPts val="1600"/>
              <a:buFont typeface="Noto Sans Symbols"/>
              <a:buChar char="●"/>
            </a:pPr>
            <a:r>
              <a:rPr b="1" lang="en-US">
                <a:solidFill>
                  <a:srgbClr val="5D7C3F"/>
                </a:solidFill>
                <a:highlight>
                  <a:schemeClr val="lt1"/>
                </a:highlight>
              </a:rPr>
              <a:t>TDS Sensor -</a:t>
            </a:r>
            <a:r>
              <a:rPr lang="en-US">
                <a:solidFill>
                  <a:srgbClr val="5D7C3F"/>
                </a:solidFill>
              </a:rPr>
              <a:t> </a:t>
            </a:r>
            <a:r>
              <a:rPr lang="en-US"/>
              <a:t>To measure the total dissolved solids</a:t>
            </a:r>
            <a:endParaRPr/>
          </a:p>
          <a:p>
            <a:pPr indent="-285750" lvl="0" marL="285750" marR="0" rtl="0" algn="l">
              <a:lnSpc>
                <a:spcPct val="100000"/>
              </a:lnSpc>
              <a:spcBef>
                <a:spcPts val="1000"/>
              </a:spcBef>
              <a:spcAft>
                <a:spcPts val="0"/>
              </a:spcAft>
              <a:buClr>
                <a:srgbClr val="274E13"/>
              </a:buClr>
              <a:buSzPts val="1600"/>
              <a:buChar char="●"/>
            </a:pPr>
            <a:r>
              <a:rPr b="1" lang="en-US">
                <a:solidFill>
                  <a:srgbClr val="5D7C3F"/>
                </a:solidFill>
                <a:highlight>
                  <a:schemeClr val="lt1"/>
                </a:highlight>
              </a:rPr>
              <a:t>Turbidity Sensor </a:t>
            </a:r>
            <a:r>
              <a:rPr b="1" lang="en-US">
                <a:highlight>
                  <a:schemeClr val="lt1"/>
                </a:highlight>
              </a:rPr>
              <a:t>-</a:t>
            </a:r>
            <a:r>
              <a:rPr lang="en-US">
                <a:highlight>
                  <a:schemeClr val="lt1"/>
                </a:highlight>
              </a:rPr>
              <a:t> </a:t>
            </a:r>
            <a:r>
              <a:rPr lang="en-US"/>
              <a:t>To measure the turbidity</a:t>
            </a:r>
            <a:endParaRPr/>
          </a:p>
          <a:p>
            <a:pPr indent="-285750" lvl="0" marL="285750" marR="0" rtl="0" algn="l">
              <a:lnSpc>
                <a:spcPct val="100000"/>
              </a:lnSpc>
              <a:spcBef>
                <a:spcPts val="1000"/>
              </a:spcBef>
              <a:spcAft>
                <a:spcPts val="0"/>
              </a:spcAft>
              <a:buClr>
                <a:srgbClr val="274E13"/>
              </a:buClr>
              <a:buSzPts val="1600"/>
              <a:buChar char="●"/>
            </a:pPr>
            <a:r>
              <a:rPr b="1" lang="en-US">
                <a:solidFill>
                  <a:srgbClr val="5D7C3F"/>
                </a:solidFill>
                <a:highlight>
                  <a:schemeClr val="lt1"/>
                </a:highlight>
              </a:rPr>
              <a:t>pH sensor </a:t>
            </a:r>
            <a:r>
              <a:rPr b="1" lang="en-US">
                <a:highlight>
                  <a:schemeClr val="lt1"/>
                </a:highlight>
              </a:rPr>
              <a:t>- </a:t>
            </a:r>
            <a:r>
              <a:rPr lang="en-US"/>
              <a:t>To measure the </a:t>
            </a:r>
            <a:r>
              <a:rPr lang="en-US"/>
              <a:t>acidity</a:t>
            </a:r>
            <a:r>
              <a:rPr lang="en-US"/>
              <a:t> and </a:t>
            </a:r>
            <a:r>
              <a:rPr lang="en-US"/>
              <a:t>alkalinity</a:t>
            </a:r>
            <a:r>
              <a:rPr lang="en-US"/>
              <a:t> of the water</a:t>
            </a:r>
            <a:endParaRPr/>
          </a:p>
          <a:p>
            <a:pPr indent="-285750" lvl="0" marL="285750" marR="0" rtl="0" algn="l">
              <a:lnSpc>
                <a:spcPct val="100000"/>
              </a:lnSpc>
              <a:spcBef>
                <a:spcPts val="1000"/>
              </a:spcBef>
              <a:spcAft>
                <a:spcPts val="0"/>
              </a:spcAft>
              <a:buClr>
                <a:srgbClr val="274E13"/>
              </a:buClr>
              <a:buSzPts val="1600"/>
              <a:buChar char="●"/>
            </a:pPr>
            <a:r>
              <a:rPr b="1" lang="en-US">
                <a:solidFill>
                  <a:srgbClr val="5D7C3F"/>
                </a:solidFill>
                <a:highlight>
                  <a:schemeClr val="lt1"/>
                </a:highlight>
              </a:rPr>
              <a:t>Thermistor </a:t>
            </a:r>
            <a:r>
              <a:rPr b="1" lang="en-US">
                <a:highlight>
                  <a:schemeClr val="lt1"/>
                </a:highlight>
              </a:rPr>
              <a:t>-</a:t>
            </a:r>
            <a:r>
              <a:rPr b="1" lang="en-US"/>
              <a:t> </a:t>
            </a:r>
            <a:r>
              <a:rPr lang="en-US"/>
              <a:t>Measure the temperature of the sample</a:t>
            </a:r>
            <a:endParaRPr/>
          </a:p>
          <a:p>
            <a:pPr indent="-285750" lvl="0" marL="285750" marR="0" rtl="0" algn="l">
              <a:lnSpc>
                <a:spcPct val="100000"/>
              </a:lnSpc>
              <a:spcBef>
                <a:spcPts val="1000"/>
              </a:spcBef>
              <a:spcAft>
                <a:spcPts val="0"/>
              </a:spcAft>
              <a:buClr>
                <a:srgbClr val="274E13"/>
              </a:buClr>
              <a:buSzPts val="1600"/>
              <a:buChar char="●"/>
            </a:pPr>
            <a:r>
              <a:rPr b="1" lang="en-US">
                <a:solidFill>
                  <a:srgbClr val="5D7C3F"/>
                </a:solidFill>
                <a:highlight>
                  <a:schemeClr val="lt1"/>
                </a:highlight>
              </a:rPr>
              <a:t>Multimeter</a:t>
            </a:r>
            <a:r>
              <a:rPr b="1" lang="en-US">
                <a:highlight>
                  <a:schemeClr val="lt1"/>
                </a:highlight>
              </a:rPr>
              <a:t> -</a:t>
            </a:r>
            <a:r>
              <a:rPr lang="en-US"/>
              <a:t> Measure resistance, voltage and capacitance of the sample</a:t>
            </a:r>
            <a:endParaRPr/>
          </a:p>
          <a:p>
            <a:pPr indent="-285750" lvl="0" marL="285750" marR="0" rtl="0" algn="l">
              <a:lnSpc>
                <a:spcPct val="100000"/>
              </a:lnSpc>
              <a:spcBef>
                <a:spcPts val="1000"/>
              </a:spcBef>
              <a:spcAft>
                <a:spcPts val="0"/>
              </a:spcAft>
              <a:buClr>
                <a:srgbClr val="274E13"/>
              </a:buClr>
              <a:buSzPts val="1600"/>
              <a:buChar char="●"/>
            </a:pPr>
            <a:r>
              <a:rPr b="1" lang="en-US">
                <a:solidFill>
                  <a:srgbClr val="5D7C3F"/>
                </a:solidFill>
                <a:highlight>
                  <a:schemeClr val="lt1"/>
                </a:highlight>
              </a:rPr>
              <a:t>ESB32 Devkit</a:t>
            </a:r>
            <a:r>
              <a:rPr b="1" lang="en-US">
                <a:highlight>
                  <a:schemeClr val="lt1"/>
                </a:highlight>
              </a:rPr>
              <a:t>  -</a:t>
            </a:r>
            <a:r>
              <a:rPr lang="en-US">
                <a:highlight>
                  <a:schemeClr val="lt1"/>
                </a:highlight>
              </a:rPr>
              <a:t> </a:t>
            </a:r>
            <a:r>
              <a:rPr lang="en-US"/>
              <a:t>To interface the sensor with the computer to record data</a:t>
            </a:r>
            <a:endParaRPr/>
          </a:p>
          <a:p>
            <a:pPr indent="-285750" lvl="0" marL="285750" marR="0" rtl="0" algn="l">
              <a:lnSpc>
                <a:spcPct val="100000"/>
              </a:lnSpc>
              <a:spcBef>
                <a:spcPts val="1000"/>
              </a:spcBef>
              <a:spcAft>
                <a:spcPts val="0"/>
              </a:spcAft>
              <a:buClr>
                <a:srgbClr val="274E13"/>
              </a:buClr>
              <a:buSzPts val="1600"/>
              <a:buChar char="●"/>
            </a:pPr>
            <a:r>
              <a:rPr b="1" lang="en-US" sz="1700">
                <a:solidFill>
                  <a:srgbClr val="5D7C3F"/>
                </a:solidFill>
                <a:highlight>
                  <a:schemeClr val="lt1"/>
                </a:highlight>
              </a:rPr>
              <a:t>Excel </a:t>
            </a:r>
            <a:r>
              <a:rPr b="1" lang="en-US">
                <a:highlight>
                  <a:schemeClr val="lt1"/>
                </a:highlight>
              </a:rPr>
              <a:t>- </a:t>
            </a:r>
            <a:r>
              <a:rPr lang="en-US"/>
              <a:t>To record the data into a database</a:t>
            </a:r>
            <a:endParaRPr/>
          </a:p>
          <a:p>
            <a:pPr indent="-285750" lvl="0" marL="285750" marR="0" rtl="0" algn="l">
              <a:lnSpc>
                <a:spcPct val="100000"/>
              </a:lnSpc>
              <a:spcBef>
                <a:spcPts val="1000"/>
              </a:spcBef>
              <a:spcAft>
                <a:spcPts val="0"/>
              </a:spcAft>
              <a:buClr>
                <a:srgbClr val="274E13"/>
              </a:buClr>
              <a:buSzPts val="1600"/>
              <a:buChar char="●"/>
            </a:pPr>
            <a:r>
              <a:rPr b="1" lang="en-US">
                <a:solidFill>
                  <a:srgbClr val="5D7C3F"/>
                </a:solidFill>
                <a:highlight>
                  <a:schemeClr val="lt1"/>
                </a:highlight>
              </a:rPr>
              <a:t>Python / MATLAB </a:t>
            </a:r>
            <a:r>
              <a:rPr b="1" lang="en-US">
                <a:highlight>
                  <a:schemeClr val="lt1"/>
                </a:highlight>
              </a:rPr>
              <a:t>- </a:t>
            </a:r>
            <a:r>
              <a:rPr lang="en-US"/>
              <a:t>To perform the machine learning operation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4" name="Shape 244"/>
        <p:cNvGrpSpPr/>
        <p:nvPr/>
      </p:nvGrpSpPr>
      <p:grpSpPr>
        <a:xfrm>
          <a:off x="0" y="0"/>
          <a:ext cx="0" cy="0"/>
          <a:chOff x="0" y="0"/>
          <a:chExt cx="0" cy="0"/>
        </a:xfrm>
      </p:grpSpPr>
      <p:sp>
        <p:nvSpPr>
          <p:cNvPr id="245" name="Google Shape;245;g2c22c7a7cb6_0_16"/>
          <p:cNvSpPr txBox="1"/>
          <p:nvPr>
            <p:ph type="title"/>
          </p:nvPr>
        </p:nvSpPr>
        <p:spPr>
          <a:xfrm>
            <a:off x="952499" y="1096346"/>
            <a:ext cx="5780700" cy="610800"/>
          </a:xfrm>
          <a:prstGeom prst="rect">
            <a:avLst/>
          </a:prstGeom>
          <a:noFill/>
          <a:ln cap="flat" cmpd="sng" w="9525">
            <a:solidFill>
              <a:schemeClr val="lt1"/>
            </a:solidFill>
            <a:prstDash val="solid"/>
            <a:round/>
            <a:headEnd len="sm" w="sm" type="none"/>
            <a:tailEnd len="sm" w="sm" type="none"/>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solidFill>
                  <a:srgbClr val="274E13"/>
                </a:solidFill>
              </a:rPr>
              <a:t>Idea/Approach Details</a:t>
            </a:r>
            <a:endParaRPr>
              <a:solidFill>
                <a:srgbClr val="274E13"/>
              </a:solidFill>
            </a:endParaRPr>
          </a:p>
        </p:txBody>
      </p:sp>
      <p:sp>
        <p:nvSpPr>
          <p:cNvPr id="246" name="Google Shape;246;g2c22c7a7cb6_0_16"/>
          <p:cNvSpPr txBox="1"/>
          <p:nvPr>
            <p:ph idx="2" type="body"/>
          </p:nvPr>
        </p:nvSpPr>
        <p:spPr>
          <a:xfrm>
            <a:off x="952500" y="2128050"/>
            <a:ext cx="2051700" cy="461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2"/>
              </a:buClr>
              <a:buSzPts val="1800"/>
              <a:buNone/>
            </a:pPr>
            <a:r>
              <a:rPr b="1" lang="en-US" sz="2800">
                <a:solidFill>
                  <a:srgbClr val="5D7C3F"/>
                </a:solidFill>
                <a:highlight>
                  <a:schemeClr val="lt1"/>
                </a:highlight>
              </a:rPr>
              <a:t>Use Cases</a:t>
            </a:r>
            <a:r>
              <a:rPr b="1" lang="en-US" sz="2800">
                <a:solidFill>
                  <a:srgbClr val="5D7C3F"/>
                </a:solidFill>
                <a:highlight>
                  <a:schemeClr val="lt1"/>
                </a:highlight>
              </a:rPr>
              <a:t> -</a:t>
            </a:r>
            <a:r>
              <a:rPr b="1" lang="en-US" sz="2800">
                <a:solidFill>
                  <a:srgbClr val="595959"/>
                </a:solidFill>
                <a:highlight>
                  <a:srgbClr val="EEEEEE"/>
                </a:highlight>
              </a:rPr>
              <a:t> </a:t>
            </a:r>
            <a:endParaRPr b="1" sz="2800">
              <a:solidFill>
                <a:srgbClr val="595959"/>
              </a:solidFill>
              <a:highlight>
                <a:srgbClr val="EEEEEE"/>
              </a:highlight>
            </a:endParaRPr>
          </a:p>
        </p:txBody>
      </p:sp>
      <p:sp>
        <p:nvSpPr>
          <p:cNvPr id="247" name="Google Shape;247;g2c22c7a7cb6_0_16"/>
          <p:cNvSpPr txBox="1"/>
          <p:nvPr>
            <p:ph idx="1" type="body"/>
          </p:nvPr>
        </p:nvSpPr>
        <p:spPr>
          <a:xfrm>
            <a:off x="952500" y="2656825"/>
            <a:ext cx="4447800" cy="3458100"/>
          </a:xfrm>
          <a:prstGeom prst="rect">
            <a:avLst/>
          </a:prstGeom>
          <a:solidFill>
            <a:srgbClr val="F3F3F3"/>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00"/>
          </a:p>
          <a:p>
            <a:pPr indent="-336550" lvl="0" marL="457200" rtl="0" algn="l">
              <a:lnSpc>
                <a:spcPct val="115000"/>
              </a:lnSpc>
              <a:spcBef>
                <a:spcPts val="1200"/>
              </a:spcBef>
              <a:spcAft>
                <a:spcPts val="0"/>
              </a:spcAft>
              <a:buClr>
                <a:srgbClr val="5D7C3F"/>
              </a:buClr>
              <a:buSzPts val="1700"/>
              <a:buChar char="●"/>
            </a:pPr>
            <a:r>
              <a:rPr b="1" lang="en-US" sz="1700">
                <a:solidFill>
                  <a:srgbClr val="5D7C3F"/>
                </a:solidFill>
                <a:highlight>
                  <a:srgbClr val="EEEEEE"/>
                </a:highlight>
                <a:latin typeface="Arial"/>
                <a:ea typeface="Arial"/>
                <a:cs typeface="Arial"/>
                <a:sym typeface="Arial"/>
              </a:rPr>
              <a:t>Drinking water management</a:t>
            </a:r>
            <a:endParaRPr b="1" sz="1700">
              <a:solidFill>
                <a:srgbClr val="5D7C3F"/>
              </a:solidFill>
              <a:highlight>
                <a:srgbClr val="EEEEEE"/>
              </a:highlight>
              <a:latin typeface="Arial"/>
              <a:ea typeface="Arial"/>
              <a:cs typeface="Arial"/>
              <a:sym typeface="Arial"/>
            </a:endParaRPr>
          </a:p>
          <a:p>
            <a:pPr indent="-330200" lvl="0" marL="457200" rtl="0" algn="l">
              <a:lnSpc>
                <a:spcPct val="115000"/>
              </a:lnSpc>
              <a:spcBef>
                <a:spcPts val="1200"/>
              </a:spcBef>
              <a:spcAft>
                <a:spcPts val="0"/>
              </a:spcAft>
              <a:buClr>
                <a:srgbClr val="5D7C3F"/>
              </a:buClr>
              <a:buSzPts val="1600"/>
              <a:buChar char="●"/>
            </a:pPr>
            <a:r>
              <a:rPr b="1" lang="en-US" sz="1700">
                <a:solidFill>
                  <a:srgbClr val="5D7C3F"/>
                </a:solidFill>
                <a:highlight>
                  <a:srgbClr val="EEEEEE"/>
                </a:highlight>
                <a:latin typeface="Arial"/>
                <a:ea typeface="Arial"/>
                <a:cs typeface="Arial"/>
                <a:sym typeface="Arial"/>
              </a:rPr>
              <a:t>Aquarium water quality monitoring</a:t>
            </a:r>
            <a:endParaRPr b="1" sz="1700">
              <a:solidFill>
                <a:srgbClr val="5D7C3F"/>
              </a:solidFill>
              <a:highlight>
                <a:srgbClr val="EEEEEE"/>
              </a:highlight>
              <a:latin typeface="Arial"/>
              <a:ea typeface="Arial"/>
              <a:cs typeface="Arial"/>
              <a:sym typeface="Arial"/>
            </a:endParaRPr>
          </a:p>
          <a:p>
            <a:pPr indent="0" lvl="0" marL="0" rtl="0" algn="l">
              <a:lnSpc>
                <a:spcPct val="115000"/>
              </a:lnSpc>
              <a:spcBef>
                <a:spcPts val="1200"/>
              </a:spcBef>
              <a:spcAft>
                <a:spcPts val="0"/>
              </a:spcAft>
              <a:buNone/>
            </a:pPr>
            <a:r>
              <a:t/>
            </a:r>
            <a:endParaRPr b="1" sz="400">
              <a:solidFill>
                <a:srgbClr val="5D7C3F"/>
              </a:solidFill>
              <a:highlight>
                <a:srgbClr val="EEEEEE"/>
              </a:highlight>
              <a:latin typeface="Arial"/>
              <a:ea typeface="Arial"/>
              <a:cs typeface="Arial"/>
              <a:sym typeface="Arial"/>
            </a:endParaRPr>
          </a:p>
          <a:p>
            <a:pPr indent="-323850" lvl="0" marL="457200" rtl="0" algn="l">
              <a:lnSpc>
                <a:spcPct val="115000"/>
              </a:lnSpc>
              <a:spcBef>
                <a:spcPts val="0"/>
              </a:spcBef>
              <a:spcAft>
                <a:spcPts val="0"/>
              </a:spcAft>
              <a:buClr>
                <a:srgbClr val="5D7C3F"/>
              </a:buClr>
              <a:buSzPts val="1500"/>
              <a:buChar char="●"/>
            </a:pPr>
            <a:r>
              <a:rPr b="1" lang="en-US" sz="1700">
                <a:solidFill>
                  <a:srgbClr val="5D7C3F"/>
                </a:solidFill>
                <a:highlight>
                  <a:srgbClr val="EEEEEE"/>
                </a:highlight>
                <a:latin typeface="Arial"/>
                <a:ea typeface="Arial"/>
                <a:cs typeface="Arial"/>
                <a:sym typeface="Arial"/>
              </a:rPr>
              <a:t>Agricultural water management</a:t>
            </a:r>
            <a:endParaRPr b="1" sz="1700">
              <a:solidFill>
                <a:srgbClr val="5D7C3F"/>
              </a:solidFill>
              <a:highlight>
                <a:srgbClr val="EEEEEE"/>
              </a:highlight>
              <a:latin typeface="Arial"/>
              <a:ea typeface="Arial"/>
              <a:cs typeface="Arial"/>
              <a:sym typeface="Arial"/>
            </a:endParaRPr>
          </a:p>
          <a:p>
            <a:pPr indent="0" lvl="0" marL="457200" rtl="0" algn="l">
              <a:lnSpc>
                <a:spcPct val="115000"/>
              </a:lnSpc>
              <a:spcBef>
                <a:spcPts val="0"/>
              </a:spcBef>
              <a:spcAft>
                <a:spcPts val="0"/>
              </a:spcAft>
              <a:buNone/>
            </a:pPr>
            <a:r>
              <a:t/>
            </a:r>
            <a:endParaRPr b="1" sz="1200">
              <a:solidFill>
                <a:srgbClr val="5D7C3F"/>
              </a:solidFill>
              <a:highlight>
                <a:srgbClr val="EEEEEE"/>
              </a:highlight>
              <a:latin typeface="Arial"/>
              <a:ea typeface="Arial"/>
              <a:cs typeface="Arial"/>
              <a:sym typeface="Arial"/>
            </a:endParaRPr>
          </a:p>
          <a:p>
            <a:pPr indent="-323850" lvl="0" marL="457200" rtl="0" algn="l">
              <a:lnSpc>
                <a:spcPct val="115000"/>
              </a:lnSpc>
              <a:spcBef>
                <a:spcPts val="0"/>
              </a:spcBef>
              <a:spcAft>
                <a:spcPts val="0"/>
              </a:spcAft>
              <a:buClr>
                <a:srgbClr val="5D7C3F"/>
              </a:buClr>
              <a:buSzPts val="1500"/>
              <a:buChar char="●"/>
            </a:pPr>
            <a:r>
              <a:rPr b="1" lang="en-US" sz="1700">
                <a:solidFill>
                  <a:srgbClr val="5D7C3F"/>
                </a:solidFill>
                <a:highlight>
                  <a:srgbClr val="EEEEEE"/>
                </a:highlight>
                <a:latin typeface="Arial"/>
                <a:ea typeface="Arial"/>
                <a:cs typeface="Arial"/>
                <a:sym typeface="Arial"/>
              </a:rPr>
              <a:t>Industrial Processes</a:t>
            </a:r>
            <a:endParaRPr b="1" sz="1700">
              <a:solidFill>
                <a:srgbClr val="5D7C3F"/>
              </a:solidFill>
              <a:highlight>
                <a:srgbClr val="EEEEEE"/>
              </a:highlight>
              <a:latin typeface="Arial"/>
              <a:ea typeface="Arial"/>
              <a:cs typeface="Arial"/>
              <a:sym typeface="Arial"/>
            </a:endParaRPr>
          </a:p>
          <a:p>
            <a:pPr indent="0" lvl="0" marL="457200" rtl="0" algn="l">
              <a:lnSpc>
                <a:spcPct val="115000"/>
              </a:lnSpc>
              <a:spcBef>
                <a:spcPts val="0"/>
              </a:spcBef>
              <a:spcAft>
                <a:spcPts val="0"/>
              </a:spcAft>
              <a:buNone/>
            </a:pPr>
            <a:r>
              <a:t/>
            </a:r>
            <a:endParaRPr b="1" sz="1200">
              <a:solidFill>
                <a:srgbClr val="5D7C3F"/>
              </a:solidFill>
              <a:highlight>
                <a:srgbClr val="EEEEEE"/>
              </a:highlight>
              <a:latin typeface="Arial"/>
              <a:ea typeface="Arial"/>
              <a:cs typeface="Arial"/>
              <a:sym typeface="Arial"/>
            </a:endParaRPr>
          </a:p>
          <a:p>
            <a:pPr indent="-323850" lvl="0" marL="457200" rtl="0" algn="l">
              <a:lnSpc>
                <a:spcPct val="115000"/>
              </a:lnSpc>
              <a:spcBef>
                <a:spcPts val="0"/>
              </a:spcBef>
              <a:spcAft>
                <a:spcPts val="0"/>
              </a:spcAft>
              <a:buClr>
                <a:srgbClr val="5D7C3F"/>
              </a:buClr>
              <a:buSzPts val="1500"/>
              <a:buChar char="●"/>
            </a:pPr>
            <a:r>
              <a:rPr b="1" lang="en-US" sz="1700">
                <a:solidFill>
                  <a:srgbClr val="5D7C3F"/>
                </a:solidFill>
                <a:highlight>
                  <a:srgbClr val="EEEEEE"/>
                </a:highlight>
                <a:latin typeface="Arial"/>
                <a:ea typeface="Arial"/>
                <a:cs typeface="Arial"/>
                <a:sym typeface="Arial"/>
              </a:rPr>
              <a:t>Recreational Water Quality Assessment</a:t>
            </a:r>
            <a:endParaRPr b="1" sz="1700">
              <a:solidFill>
                <a:srgbClr val="5D7C3F"/>
              </a:solidFill>
              <a:highlight>
                <a:srgbClr val="EEEEEE"/>
              </a:highlight>
              <a:latin typeface="Arial"/>
              <a:ea typeface="Arial"/>
              <a:cs typeface="Arial"/>
              <a:sym typeface="Arial"/>
            </a:endParaRPr>
          </a:p>
          <a:p>
            <a:pPr indent="0" lvl="0" marL="457200" rtl="0" algn="l">
              <a:lnSpc>
                <a:spcPct val="115000"/>
              </a:lnSpc>
              <a:spcBef>
                <a:spcPts val="0"/>
              </a:spcBef>
              <a:spcAft>
                <a:spcPts val="0"/>
              </a:spcAft>
              <a:buNone/>
            </a:pPr>
            <a:r>
              <a:t/>
            </a:r>
            <a:endParaRPr b="1" sz="1100">
              <a:solidFill>
                <a:srgbClr val="5D7C3F"/>
              </a:solidFill>
              <a:highlight>
                <a:srgbClr val="EEEEEE"/>
              </a:highlight>
              <a:latin typeface="Arial"/>
              <a:ea typeface="Arial"/>
              <a:cs typeface="Arial"/>
              <a:sym typeface="Arial"/>
            </a:endParaRPr>
          </a:p>
          <a:p>
            <a:pPr indent="-317500" lvl="0" marL="457200" rtl="0" algn="l">
              <a:lnSpc>
                <a:spcPct val="115000"/>
              </a:lnSpc>
              <a:spcBef>
                <a:spcPts val="0"/>
              </a:spcBef>
              <a:spcAft>
                <a:spcPts val="0"/>
              </a:spcAft>
              <a:buClr>
                <a:srgbClr val="5D7C3F"/>
              </a:buClr>
              <a:buSzPts val="1400"/>
              <a:buChar char="●"/>
            </a:pPr>
            <a:r>
              <a:rPr b="1" lang="en-US" sz="1700">
                <a:solidFill>
                  <a:srgbClr val="5D7C3F"/>
                </a:solidFill>
                <a:highlight>
                  <a:srgbClr val="EEEEEE"/>
                </a:highlight>
                <a:latin typeface="Arial"/>
                <a:ea typeface="Arial"/>
                <a:cs typeface="Arial"/>
                <a:sym typeface="Arial"/>
              </a:rPr>
              <a:t>Wastewater Treatment Plants</a:t>
            </a:r>
            <a:r>
              <a:rPr lang="en-US" sz="1100">
                <a:solidFill>
                  <a:srgbClr val="5D7C3F"/>
                </a:solidFill>
                <a:highlight>
                  <a:srgbClr val="EEEEEE"/>
                </a:highlight>
                <a:latin typeface="Arial"/>
                <a:ea typeface="Arial"/>
                <a:cs typeface="Arial"/>
                <a:sym typeface="Arial"/>
              </a:rPr>
              <a:t> </a:t>
            </a:r>
            <a:endParaRPr sz="1100">
              <a:solidFill>
                <a:srgbClr val="5D7C3F"/>
              </a:solidFill>
              <a:highlight>
                <a:srgbClr val="EEEEEE"/>
              </a:highlight>
              <a:latin typeface="Arial"/>
              <a:ea typeface="Arial"/>
              <a:cs typeface="Arial"/>
              <a:sym typeface="Arial"/>
            </a:endParaRPr>
          </a:p>
          <a:p>
            <a:pPr indent="0" lvl="0" marL="457200" rtl="0" algn="l">
              <a:spcBef>
                <a:spcPts val="1200"/>
              </a:spcBef>
              <a:spcAft>
                <a:spcPts val="0"/>
              </a:spcAft>
              <a:buNone/>
            </a:pPr>
            <a:r>
              <a:t/>
            </a:r>
            <a:endParaRPr sz="1900">
              <a:highlight>
                <a:srgbClr val="D5A6BD"/>
              </a:highlight>
              <a:latin typeface="Arial"/>
              <a:ea typeface="Arial"/>
              <a:cs typeface="Arial"/>
              <a:sym typeface="Arial"/>
            </a:endParaRPr>
          </a:p>
          <a:p>
            <a:pPr indent="0" lvl="0" marL="457200" marR="0" rtl="0" algn="l">
              <a:lnSpc>
                <a:spcPct val="90000"/>
              </a:lnSpc>
              <a:spcBef>
                <a:spcPts val="0"/>
              </a:spcBef>
              <a:spcAft>
                <a:spcPts val="0"/>
              </a:spcAft>
              <a:buNone/>
            </a:pPr>
            <a:r>
              <a:t/>
            </a:r>
            <a:endParaRPr/>
          </a:p>
        </p:txBody>
      </p:sp>
      <p:sp>
        <p:nvSpPr>
          <p:cNvPr id="248" name="Google Shape;248;g2c22c7a7cb6_0_16"/>
          <p:cNvSpPr txBox="1"/>
          <p:nvPr>
            <p:ph idx="12" type="sldNum"/>
          </p:nvPr>
        </p:nvSpPr>
        <p:spPr>
          <a:xfrm>
            <a:off x="971550" y="6332220"/>
            <a:ext cx="523200" cy="247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sp>
        <p:nvSpPr>
          <p:cNvPr id="249" name="Google Shape;249;g2c22c7a7cb6_0_16"/>
          <p:cNvSpPr txBox="1"/>
          <p:nvPr/>
        </p:nvSpPr>
        <p:spPr>
          <a:xfrm>
            <a:off x="6254750" y="2055300"/>
            <a:ext cx="2573700" cy="461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2"/>
              </a:buClr>
              <a:buSzPts val="1800"/>
              <a:buFont typeface="Arial"/>
              <a:buNone/>
            </a:pPr>
            <a:r>
              <a:rPr b="1" i="0" lang="en-US" sz="2800" cap="none" strike="noStrike">
                <a:solidFill>
                  <a:srgbClr val="5D7C3F"/>
                </a:solidFill>
                <a:highlight>
                  <a:schemeClr val="lt1"/>
                </a:highlight>
                <a:latin typeface="Franklin Gothic"/>
                <a:ea typeface="Franklin Gothic"/>
                <a:cs typeface="Franklin Gothic"/>
                <a:sym typeface="Franklin Gothic"/>
              </a:rPr>
              <a:t>Dependencies - </a:t>
            </a:r>
            <a:endParaRPr b="0" i="0" sz="1400" cap="none" strike="noStrike">
              <a:solidFill>
                <a:srgbClr val="000000"/>
              </a:solidFill>
              <a:latin typeface="Arial"/>
              <a:ea typeface="Arial"/>
              <a:cs typeface="Arial"/>
              <a:sym typeface="Arial"/>
            </a:endParaRPr>
          </a:p>
        </p:txBody>
      </p:sp>
      <p:sp>
        <p:nvSpPr>
          <p:cNvPr id="250" name="Google Shape;250;g2c22c7a7cb6_0_16"/>
          <p:cNvSpPr txBox="1"/>
          <p:nvPr/>
        </p:nvSpPr>
        <p:spPr>
          <a:xfrm>
            <a:off x="6135950" y="3138600"/>
            <a:ext cx="4654200" cy="34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Libre Franklin"/>
              <a:ea typeface="Libre Franklin"/>
              <a:cs typeface="Libre Franklin"/>
              <a:sym typeface="Libre Franklin"/>
            </a:endParaRPr>
          </a:p>
        </p:txBody>
      </p:sp>
      <p:sp>
        <p:nvSpPr>
          <p:cNvPr id="251" name="Google Shape;251;g2c22c7a7cb6_0_16"/>
          <p:cNvSpPr txBox="1"/>
          <p:nvPr>
            <p:ph idx="1" type="body"/>
          </p:nvPr>
        </p:nvSpPr>
        <p:spPr>
          <a:xfrm>
            <a:off x="6254750" y="2656825"/>
            <a:ext cx="4301400" cy="3458100"/>
          </a:xfrm>
          <a:prstGeom prst="rect">
            <a:avLst/>
          </a:prstGeom>
          <a:solidFill>
            <a:srgbClr val="F3F3F3"/>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a:p>
          <a:p>
            <a:pPr indent="-336550" lvl="0" marL="457200" rtl="0" algn="l">
              <a:spcBef>
                <a:spcPts val="0"/>
              </a:spcBef>
              <a:spcAft>
                <a:spcPts val="0"/>
              </a:spcAft>
              <a:buClr>
                <a:srgbClr val="5D7C3F"/>
              </a:buClr>
              <a:buSzPts val="1700"/>
              <a:buFont typeface="Libre Franklin"/>
              <a:buChar char="●"/>
            </a:pPr>
            <a:r>
              <a:rPr b="1" lang="en-US" sz="1700">
                <a:solidFill>
                  <a:srgbClr val="5D7C3F"/>
                </a:solidFill>
                <a:highlight>
                  <a:srgbClr val="EEEEEE"/>
                </a:highlight>
              </a:rPr>
              <a:t>Sensor Technology  </a:t>
            </a:r>
            <a:endParaRPr b="1" sz="1700">
              <a:solidFill>
                <a:srgbClr val="5D7C3F"/>
              </a:solidFill>
              <a:highlight>
                <a:srgbClr val="EEEEEE"/>
              </a:highlight>
            </a:endParaRPr>
          </a:p>
          <a:p>
            <a:pPr indent="0" lvl="0" marL="457200" rtl="0" algn="l">
              <a:spcBef>
                <a:spcPts val="0"/>
              </a:spcBef>
              <a:spcAft>
                <a:spcPts val="0"/>
              </a:spcAft>
              <a:buNone/>
            </a:pPr>
            <a:r>
              <a:t/>
            </a:r>
            <a:endParaRPr sz="1400">
              <a:solidFill>
                <a:srgbClr val="5D7C3F"/>
              </a:solidFill>
              <a:highlight>
                <a:srgbClr val="EEEEEE"/>
              </a:highlight>
            </a:endParaRPr>
          </a:p>
          <a:p>
            <a:pPr indent="0" lvl="0" marL="457200" rtl="0" algn="l">
              <a:spcBef>
                <a:spcPts val="0"/>
              </a:spcBef>
              <a:spcAft>
                <a:spcPts val="0"/>
              </a:spcAft>
              <a:buNone/>
            </a:pPr>
            <a:r>
              <a:t/>
            </a:r>
            <a:endParaRPr sz="1300">
              <a:solidFill>
                <a:srgbClr val="5D7C3F"/>
              </a:solidFill>
              <a:highlight>
                <a:srgbClr val="EEEEEE"/>
              </a:highlight>
            </a:endParaRPr>
          </a:p>
          <a:p>
            <a:pPr indent="-336550" lvl="0" marL="457200" rtl="0" algn="l">
              <a:spcBef>
                <a:spcPts val="0"/>
              </a:spcBef>
              <a:spcAft>
                <a:spcPts val="0"/>
              </a:spcAft>
              <a:buClr>
                <a:srgbClr val="5D7C3F"/>
              </a:buClr>
              <a:buSzPts val="1700"/>
              <a:buFont typeface="Libre Franklin"/>
              <a:buChar char="●"/>
            </a:pPr>
            <a:r>
              <a:rPr b="1" lang="en-US" sz="1700">
                <a:solidFill>
                  <a:srgbClr val="5D7C3F"/>
                </a:solidFill>
                <a:highlight>
                  <a:srgbClr val="EEEEEE"/>
                </a:highlight>
              </a:rPr>
              <a:t>Machine Learning Models</a:t>
            </a:r>
            <a:r>
              <a:rPr b="1" lang="en-US">
                <a:solidFill>
                  <a:srgbClr val="5D7C3F"/>
                </a:solidFill>
                <a:highlight>
                  <a:srgbClr val="EEEEEE"/>
                </a:highlight>
              </a:rPr>
              <a:t> </a:t>
            </a:r>
            <a:endParaRPr sz="1500">
              <a:solidFill>
                <a:srgbClr val="5D7C3F"/>
              </a:solidFill>
              <a:highlight>
                <a:srgbClr val="EEEEEE"/>
              </a:highlight>
            </a:endParaRPr>
          </a:p>
          <a:p>
            <a:pPr indent="0" lvl="0" marL="0" rtl="0" algn="l">
              <a:spcBef>
                <a:spcPts val="0"/>
              </a:spcBef>
              <a:spcAft>
                <a:spcPts val="0"/>
              </a:spcAft>
              <a:buNone/>
            </a:pPr>
            <a:r>
              <a:t/>
            </a:r>
            <a:endParaRPr sz="1300">
              <a:solidFill>
                <a:srgbClr val="5D7C3F"/>
              </a:solidFill>
              <a:highlight>
                <a:srgbClr val="EEEEEE"/>
              </a:highlight>
            </a:endParaRPr>
          </a:p>
          <a:p>
            <a:pPr indent="0" lvl="0" marL="0" rtl="0" algn="l">
              <a:spcBef>
                <a:spcPts val="0"/>
              </a:spcBef>
              <a:spcAft>
                <a:spcPts val="0"/>
              </a:spcAft>
              <a:buNone/>
            </a:pPr>
            <a:r>
              <a:t/>
            </a:r>
            <a:endParaRPr sz="1200">
              <a:solidFill>
                <a:srgbClr val="5D7C3F"/>
              </a:solidFill>
              <a:highlight>
                <a:srgbClr val="EEEEEE"/>
              </a:highlight>
            </a:endParaRPr>
          </a:p>
          <a:p>
            <a:pPr indent="-330200" lvl="0" marL="457200" rtl="0" algn="l">
              <a:spcBef>
                <a:spcPts val="0"/>
              </a:spcBef>
              <a:spcAft>
                <a:spcPts val="0"/>
              </a:spcAft>
              <a:buClr>
                <a:srgbClr val="5D7C3F"/>
              </a:buClr>
              <a:buSzPts val="1600"/>
              <a:buFont typeface="Libre Franklin"/>
              <a:buChar char="●"/>
            </a:pPr>
            <a:r>
              <a:rPr b="1" lang="en-US" sz="1700">
                <a:solidFill>
                  <a:srgbClr val="5D7C3F"/>
                </a:solidFill>
                <a:highlight>
                  <a:srgbClr val="EEEEEE"/>
                </a:highlight>
              </a:rPr>
              <a:t>Remote Monitoring System</a:t>
            </a:r>
            <a:r>
              <a:rPr b="1" lang="en-US">
                <a:solidFill>
                  <a:srgbClr val="5D7C3F"/>
                </a:solidFill>
                <a:highlight>
                  <a:srgbClr val="EEEEEE"/>
                </a:highlight>
              </a:rPr>
              <a:t> </a:t>
            </a:r>
            <a:r>
              <a:rPr lang="en-US" sz="1700">
                <a:solidFill>
                  <a:srgbClr val="5D7C3F"/>
                </a:solidFill>
                <a:highlight>
                  <a:srgbClr val="EEEEEE"/>
                </a:highlight>
              </a:rPr>
              <a:t> </a:t>
            </a:r>
            <a:endParaRPr sz="1500">
              <a:solidFill>
                <a:srgbClr val="5D7C3F"/>
              </a:solidFill>
              <a:highlight>
                <a:srgbClr val="EEEEEE"/>
              </a:highlight>
            </a:endParaRPr>
          </a:p>
          <a:p>
            <a:pPr indent="0" lvl="0" marL="457200" rtl="0" algn="l">
              <a:spcBef>
                <a:spcPts val="0"/>
              </a:spcBef>
              <a:spcAft>
                <a:spcPts val="0"/>
              </a:spcAft>
              <a:buNone/>
            </a:pPr>
            <a:r>
              <a:t/>
            </a:r>
            <a:endParaRPr sz="1500">
              <a:solidFill>
                <a:srgbClr val="5D7C3F"/>
              </a:solidFill>
              <a:highlight>
                <a:srgbClr val="EEEEEE"/>
              </a:highlight>
            </a:endParaRPr>
          </a:p>
          <a:p>
            <a:pPr indent="0" lvl="0" marL="457200" rtl="0" algn="l">
              <a:spcBef>
                <a:spcPts val="0"/>
              </a:spcBef>
              <a:spcAft>
                <a:spcPts val="0"/>
              </a:spcAft>
              <a:buNone/>
            </a:pPr>
            <a:r>
              <a:t/>
            </a:r>
            <a:endParaRPr sz="1300">
              <a:solidFill>
                <a:srgbClr val="5D7C3F"/>
              </a:solidFill>
              <a:highlight>
                <a:srgbClr val="EEEEEE"/>
              </a:highlight>
            </a:endParaRPr>
          </a:p>
          <a:p>
            <a:pPr indent="-336550" lvl="0" marL="457200" rtl="0" algn="l">
              <a:spcBef>
                <a:spcPts val="0"/>
              </a:spcBef>
              <a:spcAft>
                <a:spcPts val="0"/>
              </a:spcAft>
              <a:buClr>
                <a:srgbClr val="5D7C3F"/>
              </a:buClr>
              <a:buSzPts val="1700"/>
              <a:buFont typeface="Libre Franklin"/>
              <a:buChar char="●"/>
            </a:pPr>
            <a:r>
              <a:rPr b="1" lang="en-US" sz="1700">
                <a:solidFill>
                  <a:srgbClr val="5D7C3F"/>
                </a:solidFill>
                <a:highlight>
                  <a:srgbClr val="EEEEEE"/>
                </a:highlight>
              </a:rPr>
              <a:t>Data Validation and Calibration</a:t>
            </a:r>
            <a:endParaRPr b="1" sz="1700">
              <a:solidFill>
                <a:srgbClr val="5D7C3F"/>
              </a:solidFill>
              <a:highlight>
                <a:srgbClr val="EEEEEE"/>
              </a:highlight>
            </a:endParaRPr>
          </a:p>
          <a:p>
            <a:pPr indent="0" lvl="0" marL="457200" rtl="0" algn="l">
              <a:spcBef>
                <a:spcPts val="0"/>
              </a:spcBef>
              <a:spcAft>
                <a:spcPts val="0"/>
              </a:spcAft>
              <a:buNone/>
            </a:pPr>
            <a:r>
              <a:rPr b="1" lang="en-US">
                <a:solidFill>
                  <a:srgbClr val="5D7C3F"/>
                </a:solidFill>
                <a:highlight>
                  <a:srgbClr val="EEEEEE"/>
                </a:highlight>
              </a:rPr>
              <a:t> </a:t>
            </a:r>
            <a:endParaRPr sz="1400">
              <a:solidFill>
                <a:srgbClr val="5D7C3F"/>
              </a:solidFill>
              <a:highlight>
                <a:srgbClr val="EEEEEE"/>
              </a:highlight>
            </a:endParaRPr>
          </a:p>
          <a:p>
            <a:pPr indent="0" lvl="0" marL="457200" rtl="0" algn="l">
              <a:spcBef>
                <a:spcPts val="0"/>
              </a:spcBef>
              <a:spcAft>
                <a:spcPts val="0"/>
              </a:spcAft>
              <a:buNone/>
            </a:pPr>
            <a:r>
              <a:t/>
            </a:r>
            <a:endParaRPr sz="1200">
              <a:solidFill>
                <a:srgbClr val="5D7C3F"/>
              </a:solidFill>
              <a:highlight>
                <a:srgbClr val="EEEEEE"/>
              </a:highlight>
            </a:endParaRPr>
          </a:p>
          <a:p>
            <a:pPr indent="-349250" lvl="0" marL="457200" rtl="0" algn="l">
              <a:spcBef>
                <a:spcPts val="0"/>
              </a:spcBef>
              <a:spcAft>
                <a:spcPts val="0"/>
              </a:spcAft>
              <a:buClr>
                <a:srgbClr val="5D7C3F"/>
              </a:buClr>
              <a:buSzPts val="1900"/>
              <a:buFont typeface="Libre Franklin"/>
              <a:buChar char="●"/>
            </a:pPr>
            <a:r>
              <a:rPr b="1" lang="en-US" sz="1700">
                <a:solidFill>
                  <a:srgbClr val="5D7C3F"/>
                </a:solidFill>
                <a:highlight>
                  <a:srgbClr val="EEEEEE"/>
                </a:highlight>
              </a:rPr>
              <a:t>User Interface</a:t>
            </a:r>
            <a:endParaRPr b="1" sz="1700">
              <a:solidFill>
                <a:srgbClr val="5D7C3F"/>
              </a:solidFill>
              <a:highlight>
                <a:srgbClr val="EEEEEE"/>
              </a:highlight>
            </a:endParaRPr>
          </a:p>
          <a:p>
            <a:pPr indent="0" lvl="0" marL="914400" rtl="0" algn="l">
              <a:spcBef>
                <a:spcPts val="0"/>
              </a:spcBef>
              <a:spcAft>
                <a:spcPts val="0"/>
              </a:spcAft>
              <a:buNone/>
            </a:pPr>
            <a:r>
              <a:t/>
            </a:r>
            <a:endParaRPr>
              <a:solidFill>
                <a:srgbClr val="5D7C3F"/>
              </a:solidFill>
              <a:highlight>
                <a:srgbClr val="EEEEEE"/>
              </a:highlight>
            </a:endParaRPr>
          </a:p>
          <a:p>
            <a:pPr indent="0" lvl="0" marL="0" rtl="0" algn="l">
              <a:spcBef>
                <a:spcPts val="0"/>
              </a:spcBef>
              <a:spcAft>
                <a:spcPts val="0"/>
              </a:spcAft>
              <a:buNone/>
            </a:pPr>
            <a:r>
              <a:t/>
            </a:r>
            <a:endParaRPr sz="1900">
              <a:solidFill>
                <a:srgbClr val="5D7C3F"/>
              </a:solidFill>
            </a:endParaRPr>
          </a:p>
          <a:p>
            <a:pPr indent="0" lvl="0" marL="0" rtl="0" algn="l">
              <a:spcBef>
                <a:spcPts val="0"/>
              </a:spcBef>
              <a:spcAft>
                <a:spcPts val="0"/>
              </a:spcAft>
              <a:buNone/>
            </a:pPr>
            <a:r>
              <a:t/>
            </a:r>
            <a:endParaRPr/>
          </a:p>
          <a:p>
            <a:pPr indent="0" lvl="0" marL="457200" marR="0" rtl="0" algn="l">
              <a:lnSpc>
                <a:spcPct val="9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c1bd34837a_0_25"/>
          <p:cNvSpPr txBox="1"/>
          <p:nvPr>
            <p:ph type="title"/>
          </p:nvPr>
        </p:nvSpPr>
        <p:spPr>
          <a:xfrm>
            <a:off x="727650" y="381000"/>
            <a:ext cx="4199400" cy="495300"/>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rPr lang="en-US">
                <a:solidFill>
                  <a:srgbClr val="274E13"/>
                </a:solidFill>
                <a:highlight>
                  <a:schemeClr val="lt1"/>
                </a:highlight>
              </a:rPr>
              <a:t>Business Model : </a:t>
            </a:r>
            <a:endParaRPr>
              <a:solidFill>
                <a:srgbClr val="274E13"/>
              </a:solidFill>
              <a:highlight>
                <a:schemeClr val="lt1"/>
              </a:highlight>
            </a:endParaRPr>
          </a:p>
        </p:txBody>
      </p:sp>
      <p:sp>
        <p:nvSpPr>
          <p:cNvPr id="257" name="Google Shape;257;g2c1bd34837a_0_25"/>
          <p:cNvSpPr txBox="1"/>
          <p:nvPr>
            <p:ph idx="12" type="sldNum"/>
          </p:nvPr>
        </p:nvSpPr>
        <p:spPr>
          <a:xfrm>
            <a:off x="381000" y="5938745"/>
            <a:ext cx="523200" cy="247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t>‹#›</a:t>
            </a:fld>
            <a:endParaRPr/>
          </a:p>
        </p:txBody>
      </p:sp>
      <p:sp>
        <p:nvSpPr>
          <p:cNvPr id="258" name="Google Shape;258;g2c1bd34837a_0_25"/>
          <p:cNvSpPr/>
          <p:nvPr/>
        </p:nvSpPr>
        <p:spPr>
          <a:xfrm>
            <a:off x="727550" y="1160150"/>
            <a:ext cx="9996300" cy="4923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9" name="Google Shape;259;g2c1bd34837a_0_25"/>
          <p:cNvSpPr/>
          <p:nvPr/>
        </p:nvSpPr>
        <p:spPr>
          <a:xfrm>
            <a:off x="727650" y="5002925"/>
            <a:ext cx="4998000" cy="10806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600">
                <a:solidFill>
                  <a:schemeClr val="lt2"/>
                </a:solidFill>
              </a:rPr>
              <a:t>Cost Structure</a:t>
            </a:r>
            <a:endParaRPr sz="1600">
              <a:solidFill>
                <a:schemeClr val="lt2"/>
              </a:solidFill>
            </a:endParaRPr>
          </a:p>
          <a:p>
            <a:pPr indent="0" lvl="0" marL="0" rtl="0" algn="l">
              <a:spcBef>
                <a:spcPts val="0"/>
              </a:spcBef>
              <a:spcAft>
                <a:spcPts val="0"/>
              </a:spcAft>
              <a:buClr>
                <a:schemeClr val="dk1"/>
              </a:buClr>
              <a:buSzPts val="1100"/>
              <a:buFont typeface="Arial"/>
              <a:buNone/>
            </a:pPr>
            <a:r>
              <a:rPr lang="en-US" sz="1300">
                <a:solidFill>
                  <a:schemeClr val="dk1"/>
                </a:solidFill>
              </a:rPr>
              <a:t>Building the hardware to collect data for sample collection and </a:t>
            </a:r>
            <a:r>
              <a:rPr lang="en-US" sz="1300">
                <a:solidFill>
                  <a:schemeClr val="dk1"/>
                </a:solidFill>
                <a:latin typeface="Roboto"/>
                <a:ea typeface="Roboto"/>
                <a:cs typeface="Roboto"/>
                <a:sym typeface="Roboto"/>
              </a:rPr>
              <a:t>Infrastructure costs for hosting the application or API</a:t>
            </a:r>
            <a:endParaRPr/>
          </a:p>
        </p:txBody>
      </p:sp>
      <p:sp>
        <p:nvSpPr>
          <p:cNvPr id="260" name="Google Shape;260;g2c1bd34837a_0_25"/>
          <p:cNvSpPr/>
          <p:nvPr/>
        </p:nvSpPr>
        <p:spPr>
          <a:xfrm>
            <a:off x="5725750" y="5002925"/>
            <a:ext cx="4998000" cy="10806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600">
              <a:solidFill>
                <a:schemeClr val="dk1"/>
              </a:solidFill>
            </a:endParaRPr>
          </a:p>
          <a:p>
            <a:pPr indent="0" lvl="0" marL="0" rtl="0" algn="l">
              <a:spcBef>
                <a:spcPts val="0"/>
              </a:spcBef>
              <a:spcAft>
                <a:spcPts val="0"/>
              </a:spcAft>
              <a:buNone/>
            </a:pPr>
            <a:r>
              <a:rPr b="1" lang="en-US" sz="1600">
                <a:solidFill>
                  <a:schemeClr val="lt2"/>
                </a:solidFill>
              </a:rPr>
              <a:t>Revenue Streams</a:t>
            </a:r>
            <a:endParaRPr sz="1600">
              <a:solidFill>
                <a:schemeClr val="lt2"/>
              </a:solidFill>
            </a:endParaRPr>
          </a:p>
          <a:p>
            <a:pPr indent="0" lvl="0" marL="0" rtl="0" algn="l">
              <a:spcBef>
                <a:spcPts val="0"/>
              </a:spcBef>
              <a:spcAft>
                <a:spcPts val="0"/>
              </a:spcAft>
              <a:buClr>
                <a:schemeClr val="dk1"/>
              </a:buClr>
              <a:buSzPts val="1100"/>
              <a:buFont typeface="Arial"/>
              <a:buNone/>
            </a:pPr>
            <a:r>
              <a:rPr lang="en-US" sz="1300">
                <a:solidFill>
                  <a:schemeClr val="dk1"/>
                </a:solidFill>
              </a:rPr>
              <a:t>Licensing fees for commercial use of the algorithm by other organizations, also Subscription-based revenue model for accessing the application or API in D2C</a:t>
            </a:r>
            <a:endParaRPr sz="1000">
              <a:solidFill>
                <a:schemeClr val="dk1"/>
              </a:solidFill>
            </a:endParaRPr>
          </a:p>
          <a:p>
            <a:pPr indent="0" lvl="0" marL="0" rtl="0" algn="ctr">
              <a:spcBef>
                <a:spcPts val="0"/>
              </a:spcBef>
              <a:spcAft>
                <a:spcPts val="0"/>
              </a:spcAft>
              <a:buNone/>
            </a:pPr>
            <a:r>
              <a:t/>
            </a:r>
            <a:endParaRPr/>
          </a:p>
        </p:txBody>
      </p:sp>
      <p:sp>
        <p:nvSpPr>
          <p:cNvPr id="261" name="Google Shape;261;g2c1bd34837a_0_25"/>
          <p:cNvSpPr/>
          <p:nvPr/>
        </p:nvSpPr>
        <p:spPr>
          <a:xfrm>
            <a:off x="4661451" y="1160150"/>
            <a:ext cx="2128500" cy="384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2" name="Google Shape;262;g2c1bd34837a_0_25"/>
          <p:cNvSpPr/>
          <p:nvPr/>
        </p:nvSpPr>
        <p:spPr>
          <a:xfrm>
            <a:off x="6790052" y="1160150"/>
            <a:ext cx="2128500" cy="384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3" name="Google Shape;263;g2c1bd34837a_0_25"/>
          <p:cNvSpPr/>
          <p:nvPr/>
        </p:nvSpPr>
        <p:spPr>
          <a:xfrm>
            <a:off x="2532794" y="1160150"/>
            <a:ext cx="2128500" cy="384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4" name="Google Shape;264;g2c1bd34837a_0_25"/>
          <p:cNvSpPr/>
          <p:nvPr/>
        </p:nvSpPr>
        <p:spPr>
          <a:xfrm>
            <a:off x="2532738" y="3385950"/>
            <a:ext cx="2128500" cy="1616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b="1" lang="en-US" sz="1600">
                <a:solidFill>
                  <a:schemeClr val="lt2"/>
                </a:solidFill>
              </a:rPr>
              <a:t>Key Resources</a:t>
            </a:r>
            <a:endParaRPr b="1" sz="1600">
              <a:solidFill>
                <a:schemeClr val="lt2"/>
              </a:solidFill>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300">
                <a:solidFill>
                  <a:schemeClr val="dk1"/>
                </a:solidFill>
                <a:latin typeface="Roboto"/>
                <a:ea typeface="Roboto"/>
                <a:cs typeface="Roboto"/>
                <a:sym typeface="Roboto"/>
              </a:rPr>
              <a:t>Data collection infrastructure, tools and resources for hosting and scaling the solution</a:t>
            </a:r>
            <a:endParaRPr sz="1300">
              <a:solidFill>
                <a:schemeClr val="dk1"/>
              </a:solidFill>
            </a:endParaRPr>
          </a:p>
          <a:p>
            <a:pPr indent="0" lvl="0" marL="0" rtl="0" algn="ctr">
              <a:spcBef>
                <a:spcPts val="0"/>
              </a:spcBef>
              <a:spcAft>
                <a:spcPts val="0"/>
              </a:spcAft>
              <a:buNone/>
            </a:pPr>
            <a:r>
              <a:t/>
            </a:r>
            <a:endParaRPr sz="1500"/>
          </a:p>
        </p:txBody>
      </p:sp>
      <p:sp>
        <p:nvSpPr>
          <p:cNvPr id="265" name="Google Shape;265;g2c1bd34837a_0_25"/>
          <p:cNvSpPr/>
          <p:nvPr/>
        </p:nvSpPr>
        <p:spPr>
          <a:xfrm>
            <a:off x="6790052" y="3385950"/>
            <a:ext cx="2128500" cy="1616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6" name="Google Shape;266;g2c1bd34837a_0_25"/>
          <p:cNvSpPr txBox="1"/>
          <p:nvPr/>
        </p:nvSpPr>
        <p:spPr>
          <a:xfrm>
            <a:off x="782900" y="1268325"/>
            <a:ext cx="15741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chemeClr val="lt2"/>
                </a:solidFill>
              </a:rPr>
              <a:t>Key Partners</a:t>
            </a:r>
            <a:endParaRPr b="1">
              <a:solidFill>
                <a:schemeClr val="lt2"/>
              </a:solidFill>
            </a:endParaRPr>
          </a:p>
        </p:txBody>
      </p:sp>
      <p:sp>
        <p:nvSpPr>
          <p:cNvPr id="267" name="Google Shape;267;g2c1bd34837a_0_25"/>
          <p:cNvSpPr txBox="1"/>
          <p:nvPr/>
        </p:nvSpPr>
        <p:spPr>
          <a:xfrm>
            <a:off x="2598259" y="1268325"/>
            <a:ext cx="1899900" cy="24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US" sz="1600">
                <a:solidFill>
                  <a:schemeClr val="lt2"/>
                </a:solidFill>
              </a:rPr>
              <a:t>Key</a:t>
            </a:r>
            <a:r>
              <a:rPr lang="en-US" sz="1600">
                <a:solidFill>
                  <a:schemeClr val="lt2"/>
                </a:solidFill>
              </a:rPr>
              <a:t> </a:t>
            </a:r>
            <a:r>
              <a:rPr b="1" lang="en-US" sz="1600">
                <a:solidFill>
                  <a:schemeClr val="lt2"/>
                </a:solidFill>
              </a:rPr>
              <a:t>Activities</a:t>
            </a:r>
            <a:endParaRPr sz="1600">
              <a:solidFill>
                <a:schemeClr val="lt2"/>
              </a:solidFill>
            </a:endParaRPr>
          </a:p>
        </p:txBody>
      </p:sp>
      <p:sp>
        <p:nvSpPr>
          <p:cNvPr id="268" name="Google Shape;268;g2c1bd34837a_0_25"/>
          <p:cNvSpPr txBox="1"/>
          <p:nvPr/>
        </p:nvSpPr>
        <p:spPr>
          <a:xfrm>
            <a:off x="4758950" y="1268325"/>
            <a:ext cx="19491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chemeClr val="lt2"/>
                </a:solidFill>
              </a:rPr>
              <a:t>Value Proposition</a:t>
            </a:r>
            <a:endParaRPr>
              <a:solidFill>
                <a:schemeClr val="lt2"/>
              </a:solidFill>
            </a:endParaRPr>
          </a:p>
        </p:txBody>
      </p:sp>
      <p:sp>
        <p:nvSpPr>
          <p:cNvPr id="269" name="Google Shape;269;g2c1bd34837a_0_25"/>
          <p:cNvSpPr txBox="1"/>
          <p:nvPr/>
        </p:nvSpPr>
        <p:spPr>
          <a:xfrm>
            <a:off x="6953272" y="3385950"/>
            <a:ext cx="14649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chemeClr val="lt2"/>
                </a:solidFill>
              </a:rPr>
              <a:t>Channels</a:t>
            </a:r>
            <a:endParaRPr>
              <a:solidFill>
                <a:schemeClr val="lt2"/>
              </a:solidFill>
            </a:endParaRPr>
          </a:p>
        </p:txBody>
      </p:sp>
      <p:sp>
        <p:nvSpPr>
          <p:cNvPr id="270" name="Google Shape;270;g2c1bd34837a_0_25"/>
          <p:cNvSpPr txBox="1"/>
          <p:nvPr/>
        </p:nvSpPr>
        <p:spPr>
          <a:xfrm>
            <a:off x="9110000" y="1228575"/>
            <a:ext cx="14649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chemeClr val="lt2"/>
                </a:solidFill>
              </a:rPr>
              <a:t>Customer Segments</a:t>
            </a:r>
            <a:endParaRPr>
              <a:solidFill>
                <a:schemeClr val="lt2"/>
              </a:solidFill>
            </a:endParaRPr>
          </a:p>
        </p:txBody>
      </p:sp>
      <p:sp>
        <p:nvSpPr>
          <p:cNvPr id="271" name="Google Shape;271;g2c1bd34837a_0_25"/>
          <p:cNvSpPr txBox="1"/>
          <p:nvPr/>
        </p:nvSpPr>
        <p:spPr>
          <a:xfrm>
            <a:off x="6879890" y="1228575"/>
            <a:ext cx="19491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chemeClr val="lt2"/>
                </a:solidFill>
              </a:rPr>
              <a:t>Customer Relationships</a:t>
            </a:r>
            <a:endParaRPr>
              <a:solidFill>
                <a:schemeClr val="lt2"/>
              </a:solidFill>
            </a:endParaRPr>
          </a:p>
        </p:txBody>
      </p:sp>
      <p:sp>
        <p:nvSpPr>
          <p:cNvPr id="272" name="Google Shape;272;g2c1bd34837a_0_25"/>
          <p:cNvSpPr txBox="1"/>
          <p:nvPr/>
        </p:nvSpPr>
        <p:spPr>
          <a:xfrm>
            <a:off x="800645" y="1645375"/>
            <a:ext cx="1652100" cy="31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000000"/>
                </a:solidFill>
                <a:latin typeface="Roboto"/>
                <a:ea typeface="Roboto"/>
                <a:cs typeface="Roboto"/>
                <a:sym typeface="Roboto"/>
              </a:rPr>
              <a:t>Collaborate with water treatment plants, environmental agencies, research institutions, and universities for data collection, validation, and expertise as well as Partner with technology companies for infrastructure support, such as cloud services for hosting the API or app.</a:t>
            </a:r>
            <a:endParaRPr sz="1200">
              <a:solidFill>
                <a:srgbClr val="000000"/>
              </a:solidFill>
            </a:endParaRPr>
          </a:p>
        </p:txBody>
      </p:sp>
      <p:sp>
        <p:nvSpPr>
          <p:cNvPr id="273" name="Google Shape;273;g2c1bd34837a_0_25"/>
          <p:cNvSpPr txBox="1"/>
          <p:nvPr/>
        </p:nvSpPr>
        <p:spPr>
          <a:xfrm>
            <a:off x="2634784" y="1645375"/>
            <a:ext cx="1899900" cy="16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solidFill>
                  <a:srgbClr val="000000"/>
                </a:solidFill>
                <a:latin typeface="Roboto"/>
                <a:ea typeface="Roboto"/>
                <a:cs typeface="Roboto"/>
                <a:sym typeface="Roboto"/>
              </a:rPr>
              <a:t>Developing and maintaining the machine learning algorithm for water analysis. Collecting, preprocessing, and analyzing data continuously to improve the accuracy of the algorithm.</a:t>
            </a:r>
            <a:endParaRPr sz="1100">
              <a:solidFill>
                <a:srgbClr val="000000"/>
              </a:solidFill>
            </a:endParaRPr>
          </a:p>
        </p:txBody>
      </p:sp>
      <p:sp>
        <p:nvSpPr>
          <p:cNvPr id="274" name="Google Shape;274;g2c1bd34837a_0_25"/>
          <p:cNvSpPr txBox="1"/>
          <p:nvPr/>
        </p:nvSpPr>
        <p:spPr>
          <a:xfrm>
            <a:off x="4741261" y="1873575"/>
            <a:ext cx="1949100" cy="28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Roboto"/>
                <a:ea typeface="Roboto"/>
                <a:cs typeface="Roboto"/>
                <a:sym typeface="Roboto"/>
              </a:rPr>
              <a:t>An accurate and efficient analysis of water characteristics and a cost-effective solution compared to traditional water testing methods which can be easily accessed for water analysis through user-friendly applications or APIs.</a:t>
            </a:r>
            <a:endParaRPr/>
          </a:p>
        </p:txBody>
      </p:sp>
      <p:sp>
        <p:nvSpPr>
          <p:cNvPr id="275" name="Google Shape;275;g2c1bd34837a_0_25"/>
          <p:cNvSpPr txBox="1"/>
          <p:nvPr/>
        </p:nvSpPr>
        <p:spPr>
          <a:xfrm>
            <a:off x="6935871" y="1913275"/>
            <a:ext cx="1836900" cy="14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rgbClr val="000000"/>
                </a:solidFill>
                <a:latin typeface="Roboto"/>
                <a:ea typeface="Roboto"/>
                <a:cs typeface="Roboto"/>
                <a:sym typeface="Roboto"/>
              </a:rPr>
              <a:t>Gathering feedback from users to improve the algorithm and application/API.</a:t>
            </a:r>
            <a:endParaRPr sz="1500">
              <a:solidFill>
                <a:srgbClr val="000000"/>
              </a:solidFill>
            </a:endParaRPr>
          </a:p>
        </p:txBody>
      </p:sp>
      <p:sp>
        <p:nvSpPr>
          <p:cNvPr id="276" name="Google Shape;276;g2c1bd34837a_0_25"/>
          <p:cNvSpPr txBox="1"/>
          <p:nvPr/>
        </p:nvSpPr>
        <p:spPr>
          <a:xfrm>
            <a:off x="6975862" y="3626988"/>
            <a:ext cx="1836900" cy="108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solidFill>
                  <a:srgbClr val="000000"/>
                </a:solidFill>
                <a:latin typeface="Roboto"/>
                <a:ea typeface="Roboto"/>
                <a:cs typeface="Roboto"/>
                <a:sym typeface="Roboto"/>
              </a:rPr>
              <a:t>Offer API access through a developer portal for integration into third-party applications, also Distribute the application through app stores for individual users</a:t>
            </a:r>
            <a:endParaRPr sz="1100">
              <a:solidFill>
                <a:srgbClr val="000000"/>
              </a:solidFill>
            </a:endParaRPr>
          </a:p>
        </p:txBody>
      </p:sp>
      <p:sp>
        <p:nvSpPr>
          <p:cNvPr id="277" name="Google Shape;277;g2c1bd34837a_0_25"/>
          <p:cNvSpPr txBox="1"/>
          <p:nvPr/>
        </p:nvSpPr>
        <p:spPr>
          <a:xfrm>
            <a:off x="9098273" y="1903325"/>
            <a:ext cx="1476600" cy="28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solidFill>
                  <a:srgbClr val="000000"/>
                </a:solidFill>
                <a:latin typeface="Roboto"/>
                <a:ea typeface="Roboto"/>
                <a:cs typeface="Roboto"/>
                <a:sym typeface="Roboto"/>
              </a:rPr>
              <a:t>Water treatment plants and facilities, Environmental agencies and regulatory bodies, Researchers and academics studying water quality and environmental science</a:t>
            </a:r>
            <a:endParaRPr sz="1300">
              <a:solidFill>
                <a:srgbClr val="00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
          <p:cNvSpPr txBox="1"/>
          <p:nvPr>
            <p:ph type="title"/>
          </p:nvPr>
        </p:nvSpPr>
        <p:spPr>
          <a:xfrm>
            <a:off x="749850" y="1037223"/>
            <a:ext cx="6348900" cy="518700"/>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rPr lang="en-US">
                <a:solidFill>
                  <a:srgbClr val="274E13"/>
                </a:solidFill>
                <a:highlight>
                  <a:schemeClr val="lt1"/>
                </a:highlight>
              </a:rPr>
              <a:t>Team Member Details :</a:t>
            </a:r>
            <a:endParaRPr>
              <a:solidFill>
                <a:srgbClr val="274E13"/>
              </a:solidFill>
              <a:highlight>
                <a:schemeClr val="lt1"/>
              </a:highlight>
            </a:endParaRPr>
          </a:p>
        </p:txBody>
      </p:sp>
      <p:sp>
        <p:nvSpPr>
          <p:cNvPr id="283" name="Google Shape;283;p4"/>
          <p:cNvSpPr txBox="1"/>
          <p:nvPr>
            <p:ph idx="1" type="body"/>
          </p:nvPr>
        </p:nvSpPr>
        <p:spPr>
          <a:xfrm>
            <a:off x="715650" y="2089800"/>
            <a:ext cx="10379700" cy="4768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D7C3F"/>
              </a:buClr>
              <a:buSzPts val="1200"/>
              <a:buNone/>
            </a:pPr>
            <a:r>
              <a:rPr b="1" lang="en-US" sz="1500">
                <a:solidFill>
                  <a:srgbClr val="5D7C3F"/>
                </a:solidFill>
              </a:rPr>
              <a:t>Team Leader Name: Srotoswini Sen</a:t>
            </a:r>
            <a:endParaRPr sz="1900"/>
          </a:p>
          <a:p>
            <a:pPr indent="0" lvl="0" marL="0" rtl="0" algn="l">
              <a:lnSpc>
                <a:spcPct val="90000"/>
              </a:lnSpc>
              <a:spcBef>
                <a:spcPts val="1000"/>
              </a:spcBef>
              <a:spcAft>
                <a:spcPts val="0"/>
              </a:spcAft>
              <a:buClr>
                <a:schemeClr val="dk1"/>
              </a:buClr>
              <a:buSzPts val="1200"/>
              <a:buNone/>
            </a:pPr>
            <a:r>
              <a:rPr lang="en-US" sz="1400"/>
              <a:t>Branch (Btech/Mtech/PhD etc):	</a:t>
            </a:r>
            <a:r>
              <a:rPr lang="en-US" sz="1400"/>
              <a:t>B.Tech </a:t>
            </a:r>
            <a:r>
              <a:rPr lang="en-US" sz="1400"/>
              <a:t>	       Stream (ECE, CSE etc): </a:t>
            </a:r>
            <a:r>
              <a:rPr lang="en-US" sz="1400"/>
              <a:t>ECE</a:t>
            </a:r>
            <a:r>
              <a:rPr lang="en-US" sz="1400"/>
              <a:t>		       Year (I,II,III,IV): II</a:t>
            </a:r>
            <a:endParaRPr sz="1400"/>
          </a:p>
          <a:p>
            <a:pPr indent="0" lvl="0" marL="0" rtl="0" algn="l">
              <a:lnSpc>
                <a:spcPct val="90000"/>
              </a:lnSpc>
              <a:spcBef>
                <a:spcPts val="1000"/>
              </a:spcBef>
              <a:spcAft>
                <a:spcPts val="0"/>
              </a:spcAft>
              <a:buClr>
                <a:srgbClr val="5D7C3F"/>
              </a:buClr>
              <a:buSzPts val="1200"/>
              <a:buNone/>
            </a:pPr>
            <a:r>
              <a:rPr b="1" lang="en-US" sz="1500">
                <a:solidFill>
                  <a:srgbClr val="5D7C3F"/>
                </a:solidFill>
              </a:rPr>
              <a:t>Team Member 1 Name: Arnabe Das</a:t>
            </a:r>
            <a:endParaRPr sz="1900"/>
          </a:p>
          <a:p>
            <a:pPr indent="0" lvl="0" marL="0" rtl="0" algn="l">
              <a:lnSpc>
                <a:spcPct val="90000"/>
              </a:lnSpc>
              <a:spcBef>
                <a:spcPts val="1000"/>
              </a:spcBef>
              <a:spcAft>
                <a:spcPts val="0"/>
              </a:spcAft>
              <a:buClr>
                <a:schemeClr val="dk1"/>
              </a:buClr>
              <a:buSzPts val="1200"/>
              <a:buNone/>
            </a:pPr>
            <a:r>
              <a:rPr lang="en-US" sz="1400"/>
              <a:t>Branch (Btech/Mtech/PhD etc):	</a:t>
            </a:r>
            <a:r>
              <a:rPr lang="en-US" sz="1400"/>
              <a:t>B.Tech </a:t>
            </a:r>
            <a:r>
              <a:rPr lang="en-US" sz="1400"/>
              <a:t>	       Stream (ECE, CSE etc): </a:t>
            </a:r>
            <a:r>
              <a:rPr lang="en-US" sz="1400"/>
              <a:t>ECE</a:t>
            </a:r>
            <a:r>
              <a:rPr lang="en-US" sz="1400"/>
              <a:t>		        Year (I,II,III,IV): II</a:t>
            </a:r>
            <a:endParaRPr sz="1800"/>
          </a:p>
          <a:p>
            <a:pPr indent="0" lvl="0" marL="0" rtl="0" algn="l">
              <a:lnSpc>
                <a:spcPct val="90000"/>
              </a:lnSpc>
              <a:spcBef>
                <a:spcPts val="1000"/>
              </a:spcBef>
              <a:spcAft>
                <a:spcPts val="0"/>
              </a:spcAft>
              <a:buClr>
                <a:srgbClr val="5D7C3F"/>
              </a:buClr>
              <a:buSzPts val="1200"/>
              <a:buNone/>
            </a:pPr>
            <a:r>
              <a:rPr b="1" lang="en-US" sz="1500">
                <a:solidFill>
                  <a:srgbClr val="5D7C3F"/>
                </a:solidFill>
              </a:rPr>
              <a:t>Team Member 2 Name: Anubhab Sarkar</a:t>
            </a:r>
            <a:endParaRPr sz="1900"/>
          </a:p>
          <a:p>
            <a:pPr indent="0" lvl="0" marL="0" rtl="0" algn="l">
              <a:lnSpc>
                <a:spcPct val="90000"/>
              </a:lnSpc>
              <a:spcBef>
                <a:spcPts val="1000"/>
              </a:spcBef>
              <a:spcAft>
                <a:spcPts val="0"/>
              </a:spcAft>
              <a:buClr>
                <a:schemeClr val="dk1"/>
              </a:buClr>
              <a:buSzPts val="1200"/>
              <a:buNone/>
            </a:pPr>
            <a:r>
              <a:rPr lang="en-US" sz="1400"/>
              <a:t>Branch (Btech/Mtech/PhD etc):	</a:t>
            </a:r>
            <a:r>
              <a:rPr lang="en-US" sz="1400"/>
              <a:t>B.Tech </a:t>
            </a:r>
            <a:r>
              <a:rPr lang="en-US" sz="1400"/>
              <a:t>	       Stream (ECE, CSE etc): </a:t>
            </a:r>
            <a:r>
              <a:rPr lang="en-US" sz="1400"/>
              <a:t>ECE</a:t>
            </a:r>
            <a:r>
              <a:rPr lang="en-US" sz="1400"/>
              <a:t>		        Year (I,II,III,IV): II</a:t>
            </a:r>
            <a:endParaRPr sz="1800"/>
          </a:p>
          <a:p>
            <a:pPr indent="0" lvl="0" marL="0" rtl="0" algn="l">
              <a:lnSpc>
                <a:spcPct val="90000"/>
              </a:lnSpc>
              <a:spcBef>
                <a:spcPts val="1000"/>
              </a:spcBef>
              <a:spcAft>
                <a:spcPts val="0"/>
              </a:spcAft>
              <a:buClr>
                <a:srgbClr val="5D7C3F"/>
              </a:buClr>
              <a:buSzPts val="1200"/>
              <a:buNone/>
            </a:pPr>
            <a:r>
              <a:rPr b="1" lang="en-US" sz="1500">
                <a:solidFill>
                  <a:srgbClr val="5D7C3F"/>
                </a:solidFill>
              </a:rPr>
              <a:t>Team Member 3 Name: Anushka Datta</a:t>
            </a:r>
            <a:endParaRPr sz="1900"/>
          </a:p>
          <a:p>
            <a:pPr indent="0" lvl="0" marL="0" rtl="0" algn="l">
              <a:lnSpc>
                <a:spcPct val="90000"/>
              </a:lnSpc>
              <a:spcBef>
                <a:spcPts val="1000"/>
              </a:spcBef>
              <a:spcAft>
                <a:spcPts val="0"/>
              </a:spcAft>
              <a:buClr>
                <a:schemeClr val="dk1"/>
              </a:buClr>
              <a:buSzPts val="1200"/>
              <a:buNone/>
            </a:pPr>
            <a:r>
              <a:rPr lang="en-US" sz="1400"/>
              <a:t>Branch (Btech/Mtech/PhD etc):	</a:t>
            </a:r>
            <a:r>
              <a:rPr lang="en-US" sz="1400"/>
              <a:t>B.Tech </a:t>
            </a:r>
            <a:r>
              <a:rPr lang="en-US" sz="1400"/>
              <a:t>	       Stream (ECE, CSE etc): </a:t>
            </a:r>
            <a:r>
              <a:rPr lang="en-US" sz="1400"/>
              <a:t>ECE</a:t>
            </a:r>
            <a:r>
              <a:rPr lang="en-US" sz="1400"/>
              <a:t>		        Year (I,II,III,IV): II</a:t>
            </a:r>
            <a:endParaRPr sz="1800"/>
          </a:p>
          <a:p>
            <a:pPr indent="0" lvl="0" marL="0" rtl="0" algn="l">
              <a:lnSpc>
                <a:spcPct val="90000"/>
              </a:lnSpc>
              <a:spcBef>
                <a:spcPts val="1000"/>
              </a:spcBef>
              <a:spcAft>
                <a:spcPts val="0"/>
              </a:spcAft>
              <a:buClr>
                <a:srgbClr val="5D7C3F"/>
              </a:buClr>
              <a:buSzPts val="1200"/>
              <a:buNone/>
            </a:pPr>
            <a:r>
              <a:rPr b="1" lang="en-US" sz="1500">
                <a:solidFill>
                  <a:srgbClr val="5D7C3F"/>
                </a:solidFill>
              </a:rPr>
              <a:t>Team Member 4 Name: Debraj Sadhukhan</a:t>
            </a:r>
            <a:endParaRPr sz="1900"/>
          </a:p>
          <a:p>
            <a:pPr indent="0" lvl="0" marL="0" rtl="0" algn="l">
              <a:lnSpc>
                <a:spcPct val="90000"/>
              </a:lnSpc>
              <a:spcBef>
                <a:spcPts val="1000"/>
              </a:spcBef>
              <a:spcAft>
                <a:spcPts val="0"/>
              </a:spcAft>
              <a:buClr>
                <a:schemeClr val="dk1"/>
              </a:buClr>
              <a:buSzPts val="1200"/>
              <a:buNone/>
            </a:pPr>
            <a:r>
              <a:rPr lang="en-US" sz="1400"/>
              <a:t>Branch (Btech/Mtech/PhD etc):	</a:t>
            </a:r>
            <a:r>
              <a:rPr lang="en-US" sz="1400"/>
              <a:t>B.Tech </a:t>
            </a:r>
            <a:r>
              <a:rPr lang="en-US" sz="1400"/>
              <a:t>	       Stream (ECE, CSE etc): </a:t>
            </a:r>
            <a:r>
              <a:rPr lang="en-US" sz="1400"/>
              <a:t>ECE</a:t>
            </a:r>
            <a:r>
              <a:rPr lang="en-US" sz="1400"/>
              <a:t>		        Year (I,II,III,IV): II</a:t>
            </a:r>
            <a:endParaRPr sz="1400"/>
          </a:p>
          <a:p>
            <a:pPr indent="0" lvl="0" marL="0" rtl="0" algn="l">
              <a:spcBef>
                <a:spcPts val="1000"/>
              </a:spcBef>
              <a:spcAft>
                <a:spcPts val="0"/>
              </a:spcAft>
              <a:buClr>
                <a:srgbClr val="5D7C3F"/>
              </a:buClr>
              <a:buSzPts val="1200"/>
              <a:buFont typeface="Arial"/>
              <a:buNone/>
            </a:pPr>
            <a:r>
              <a:rPr b="1" lang="en-US" sz="1500">
                <a:solidFill>
                  <a:srgbClr val="5D7C3F"/>
                </a:solidFill>
              </a:rPr>
              <a:t>Team Member 5  Name: Uttiyo Das Sarma</a:t>
            </a:r>
            <a:endParaRPr sz="1900"/>
          </a:p>
          <a:p>
            <a:pPr indent="0" lvl="0" marL="0" rtl="0" algn="l">
              <a:spcBef>
                <a:spcPts val="1000"/>
              </a:spcBef>
              <a:spcAft>
                <a:spcPts val="0"/>
              </a:spcAft>
              <a:buClr>
                <a:schemeClr val="dk1"/>
              </a:buClr>
              <a:buSzPts val="1200"/>
              <a:buNone/>
            </a:pPr>
            <a:r>
              <a:rPr lang="en-US" sz="1400"/>
              <a:t>Branch (Btech/Mtech/PhD etc):	B.Tech 	       Stream (ECE, CSE etc): ECE		       Year (I,II,III,IV): III</a:t>
            </a:r>
            <a:endParaRPr sz="1400"/>
          </a:p>
          <a:p>
            <a:pPr indent="0" lvl="0" marL="0" rtl="0" algn="l">
              <a:lnSpc>
                <a:spcPct val="90000"/>
              </a:lnSpc>
              <a:spcBef>
                <a:spcPts val="1000"/>
              </a:spcBef>
              <a:spcAft>
                <a:spcPts val="0"/>
              </a:spcAft>
              <a:buClr>
                <a:srgbClr val="804160"/>
              </a:buClr>
              <a:buSzPts val="1200"/>
              <a:buNone/>
            </a:pPr>
            <a:r>
              <a:rPr b="1" lang="en-US">
                <a:solidFill>
                  <a:srgbClr val="804160"/>
                </a:solidFill>
              </a:rPr>
              <a:t>Team Mentor Name: Moupali Roy</a:t>
            </a:r>
            <a:endParaRPr sz="2000"/>
          </a:p>
          <a:p>
            <a:pPr indent="0" lvl="0" marL="0" rtl="0" algn="l">
              <a:lnSpc>
                <a:spcPct val="90000"/>
              </a:lnSpc>
              <a:spcBef>
                <a:spcPts val="1000"/>
              </a:spcBef>
              <a:spcAft>
                <a:spcPts val="0"/>
              </a:spcAft>
              <a:buClr>
                <a:schemeClr val="dk1"/>
              </a:buClr>
              <a:buSzPts val="1200"/>
              <a:buNone/>
            </a:pPr>
            <a:r>
              <a:rPr lang="en-US" sz="1400"/>
              <a:t>Category (Academic/Industry):Academic              Expertise (AI/ML/Blockchain etc):AIML  Domain Experience (in years): 5</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Swiss">
      <a:dk1>
        <a:srgbClr val="000000"/>
      </a:dk1>
      <a:lt1>
        <a:srgbClr val="FFFFFF"/>
      </a:lt1>
      <a:dk2>
        <a:srgbClr val="E4E4E4"/>
      </a:dk2>
      <a:lt2>
        <a:srgbClr val="7CA655"/>
      </a:lt2>
      <a:accent1>
        <a:srgbClr val="EEEEEE"/>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2022-02-11T07:14:46Z</dcterms:created>
  <dc:creator>Sarim Moin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