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115-850C-1CD9-5878-31040F62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B39F-21B8-FE4E-F5F2-7C785D1E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6C3A-9B24-15D8-68B7-335BC975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9F1F-6AF1-B249-3A59-0558F7A5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CB0D-B563-8335-BF7D-FE3770F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5864-7652-5F52-77B5-0ED2C85B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BB645-D44E-927C-F46C-165D7BBE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557-1C41-BC8A-684C-6CDF6825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F904-C178-AAF2-1740-75276C2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7D07-E21A-82C6-DD90-19EA96F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58980-76D2-CB17-A06D-57F10953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9ED6-746B-E245-51E9-6502EA02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C8EF-5EC4-612B-5848-94507F4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71B4-27AE-9D51-7D91-DC1B96B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8B1F-A364-731F-3602-AC2561C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7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12-DF03-A181-FF03-1D0DFFE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F21-14CB-067D-E26B-86616176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42DE-9982-D222-6544-962C4E28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8574-E7F8-5017-F13B-58B3999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D4E8-EE21-E39D-D3EF-C3B05E9E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1654-9C1E-A470-8389-A15CFB56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AF25-AA5F-3FC7-0E4E-0203BFAB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841-8A3B-39DB-C0BA-BB3BAA3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B657-F27E-8E54-6B5B-8819D4E8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5BCA-D435-8210-4323-92A235B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E589-A57F-5CEA-5A47-CA82591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198F-FD1D-8855-1B25-C7B79AF42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ED995-00C8-292B-AE89-362D3C27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AFBA-9B75-5F02-3D9C-A0CF944E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81BD-9C0A-1CEE-C500-6C9EB49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5E56-4DF5-AD72-061C-53FB33DD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23CA-823F-27CC-4896-CA5980AB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87AD-0D20-3CC7-C2C6-213B6987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FBEC-A122-DD02-7253-B1B8ADD6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3149B-8CEB-9BEF-B346-8ACE376D6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A8B15-4142-9896-B555-92F858B7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CD147-C2B8-F869-352E-AEEF3B89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76CA3-7A3F-9665-1A98-352C40D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9265-3220-87CC-E3FC-52399DA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4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2B5-D851-95BB-ED69-76A05B5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44C72-17C4-C71D-8839-1651B4B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CD9D-EC5E-CED7-7D9B-6FD267AB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7AE0-54DC-F55A-3DE6-44531BA0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0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48B5-9F51-F01E-AFB9-F1F97DF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A4124-8F03-FEBC-1F2A-DF9B0559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D2B9-5D45-775A-A5DA-4710685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5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B2A1-BEA5-80D2-01E5-047CAAEE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4E62-3263-2644-B5F2-06C8D9AD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D60-6946-B065-FE08-79AE8E55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890C-9003-00F8-8AE0-60AB6AF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D798-5C27-6C1D-1799-290AD230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5672-680C-1D56-C726-28792DD7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88F-10B8-1043-20AF-0B1C900E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FF57-A6BB-0D78-7D66-EECF6250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3D28-1B3B-B47C-3046-99DBF802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354C-5952-B091-5E51-AD5A836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4B73-91DC-EEB3-847B-AA601AE1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C6B6F-55BE-9910-8B22-D59938D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55D70-CBDF-BF48-F874-0B57FB6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B36E-5F6E-1E3D-0359-D95375BA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95A2-1688-D7EE-676E-491EC970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AC6D9-C7A0-4642-A5CA-65FA4AF1E615}" type="datetimeFigureOut">
              <a:rPr lang="de-DE" smtClean="0"/>
              <a:t>30.06.2024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FDE5-67DC-162D-FCF7-14ABA2E6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B3F1-31E3-FC8D-ECCF-907565E5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0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/>
              <a:t>Time </a:t>
            </a:r>
            <a:r>
              <a:rPr lang="de-DE" sz="4200" err="1"/>
              <a:t>tracking</a:t>
            </a:r>
            <a:r>
              <a:rPr lang="de-DE" sz="4200"/>
              <a:t>/</a:t>
            </a:r>
            <a:r>
              <a:rPr lang="de-DE" sz="4200" err="1"/>
              <a:t>scheduling</a:t>
            </a:r>
            <a:r>
              <a:rPr lang="de-DE" sz="4200"/>
              <a:t> </a:t>
            </a:r>
            <a:r>
              <a:rPr lang="de-DE" sz="4200" err="1"/>
              <a:t>for</a:t>
            </a:r>
            <a:r>
              <a:rPr lang="de-DE" sz="4200"/>
              <a:t> </a:t>
            </a:r>
            <a:r>
              <a:rPr lang="de-DE" sz="4200" err="1"/>
              <a:t>working</a:t>
            </a:r>
            <a:r>
              <a:rPr lang="de-DE" sz="4200"/>
              <a:t>, </a:t>
            </a:r>
            <a:r>
              <a:rPr lang="de-DE" sz="4200" err="1"/>
              <a:t>studying</a:t>
            </a:r>
            <a:r>
              <a:rPr lang="de-DE" sz="4200"/>
              <a:t> and </a:t>
            </a:r>
            <a:r>
              <a:rPr lang="de-DE" sz="4200" err="1"/>
              <a:t>freetime</a:t>
            </a:r>
            <a:r>
              <a:rPr lang="de-DE" sz="4200"/>
              <a:t> </a:t>
            </a:r>
            <a:r>
              <a:rPr lang="de-DE" sz="4200" err="1"/>
              <a:t>projects</a:t>
            </a:r>
            <a:endParaRPr lang="de-D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1</a:t>
            </a:r>
          </a:p>
          <a:p>
            <a:r>
              <a:rPr lang="de-DE" dirty="0"/>
              <a:t>Simple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Why do time tracking?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Delimit working time and free time and minimise procrastination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Keep an overview of how much you work/ in which project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Motivate yourself/ set goals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25C73-F0F4-9DE5-5314-D8F50E741B8F}"/>
              </a:ext>
            </a:extLst>
          </p:cNvPr>
          <p:cNvGrpSpPr/>
          <p:nvPr/>
        </p:nvGrpSpPr>
        <p:grpSpPr>
          <a:xfrm>
            <a:off x="279142" y="2814926"/>
            <a:ext cx="5221624" cy="1228149"/>
            <a:chOff x="2573479" y="3499572"/>
            <a:chExt cx="5595903" cy="1316181"/>
          </a:xfrm>
        </p:grpSpPr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D330C00D-416B-DE68-255B-44155ABA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3479" y="3499572"/>
              <a:ext cx="1304457" cy="1304457"/>
            </a:xfrm>
            <a:prstGeom prst="rect">
              <a:avLst/>
            </a:prstGeom>
          </p:spPr>
        </p:pic>
        <p:pic>
          <p:nvPicPr>
            <p:cNvPr id="11" name="Graphic 10" descr="Desk with solid fill">
              <a:extLst>
                <a:ext uri="{FF2B5EF4-FFF2-40B4-BE49-F238E27FC236}">
                  <a16:creationId xmlns:a16="http://schemas.microsoft.com/office/drawing/2014/main" id="{9CD2232B-E0F5-66FE-4FEF-FA606307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3961" y="3499572"/>
              <a:ext cx="1304457" cy="1304457"/>
            </a:xfrm>
            <a:prstGeom prst="rect">
              <a:avLst/>
            </a:prstGeom>
          </p:spPr>
        </p:pic>
        <p:pic>
          <p:nvPicPr>
            <p:cNvPr id="13" name="Graphic 12" descr="Briefcase with solid fill">
              <a:extLst>
                <a:ext uri="{FF2B5EF4-FFF2-40B4-BE49-F238E27FC236}">
                  <a16:creationId xmlns:a16="http://schemas.microsoft.com/office/drawing/2014/main" id="{A427F248-70B0-D619-80AA-0AC7EC496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64925" y="3511296"/>
              <a:ext cx="1304457" cy="1304457"/>
            </a:xfrm>
            <a:prstGeom prst="rect">
              <a:avLst/>
            </a:prstGeom>
          </p:spPr>
        </p:pic>
        <p:pic>
          <p:nvPicPr>
            <p:cNvPr id="15" name="Graphic 14" descr="Palette with solid fill">
              <a:extLst>
                <a:ext uri="{FF2B5EF4-FFF2-40B4-BE49-F238E27FC236}">
                  <a16:creationId xmlns:a16="http://schemas.microsoft.com/office/drawing/2014/main" id="{7BD05112-6384-5D9F-6B2B-CBB3F8D6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443" y="3499572"/>
              <a:ext cx="1304457" cy="1304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Idea: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 tables for each project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summarised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an overview table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informative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graphs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4A548-D551-BF25-2078-903DD0CDB1F0}"/>
              </a:ext>
            </a:extLst>
          </p:cNvPr>
          <p:cNvGrpSpPr/>
          <p:nvPr/>
        </p:nvGrpSpPr>
        <p:grpSpPr>
          <a:xfrm>
            <a:off x="279143" y="2468643"/>
            <a:ext cx="5221624" cy="1920714"/>
            <a:chOff x="829888" y="3511296"/>
            <a:chExt cx="7457624" cy="2743200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B2869F96-B484-6F72-5BA9-6A3C12C0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2432" y="4022574"/>
              <a:ext cx="1720643" cy="17206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4098FB-254A-C15C-3BB0-C1404B4944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12994" y="3968496"/>
              <a:ext cx="1589438" cy="60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26F883-1291-199F-5C11-0C7EF7D0F78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12994" y="4867388"/>
              <a:ext cx="1589438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6C8B-3FFD-3AAC-3D1E-DE8FCD1EF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306" y="5178284"/>
              <a:ext cx="1581126" cy="61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F75FD-98F2-2BE2-1D2A-B0F2BC13BE10}"/>
                </a:ext>
              </a:extLst>
            </p:cNvPr>
            <p:cNvGrpSpPr/>
            <p:nvPr/>
          </p:nvGrpSpPr>
          <p:grpSpPr>
            <a:xfrm>
              <a:off x="838200" y="3511296"/>
              <a:ext cx="2174794" cy="914400"/>
              <a:chOff x="838200" y="3511296"/>
              <a:chExt cx="2174794" cy="914400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380C7925-B294-4106-44DF-EE1ED6AD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1A80F-3633-D883-61E0-1A0D03AC206F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CEC62D-7EFB-6F1C-289C-08E9DEB7144F}"/>
                </a:ext>
              </a:extLst>
            </p:cNvPr>
            <p:cNvGrpSpPr/>
            <p:nvPr/>
          </p:nvGrpSpPr>
          <p:grpSpPr>
            <a:xfrm>
              <a:off x="838200" y="4425696"/>
              <a:ext cx="2174794" cy="914400"/>
              <a:chOff x="838200" y="4425696"/>
              <a:chExt cx="2174794" cy="914400"/>
            </a:xfrm>
          </p:grpSpPr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C4FCA9A-6501-1539-FDF1-8BB6A909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9FBF9-E038-27B1-4562-FB41108B3B0B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B5B8D0-E827-0DAF-1E50-DFEBC622830A}"/>
                </a:ext>
              </a:extLst>
            </p:cNvPr>
            <p:cNvGrpSpPr/>
            <p:nvPr/>
          </p:nvGrpSpPr>
          <p:grpSpPr>
            <a:xfrm>
              <a:off x="829888" y="5340096"/>
              <a:ext cx="2183106" cy="914400"/>
              <a:chOff x="829888" y="5340096"/>
              <a:chExt cx="2183106" cy="914400"/>
            </a:xfrm>
          </p:grpSpPr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D6860E38-5141-8D13-E649-8D13AFE62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0C00D9-FF1F-8DC5-BA40-C3E69848F819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95751-F347-2F4A-343C-428103FD21DD}"/>
                </a:ext>
              </a:extLst>
            </p:cNvPr>
            <p:cNvSpPr txBox="1"/>
            <p:nvPr/>
          </p:nvSpPr>
          <p:spPr>
            <a:xfrm>
              <a:off x="4420338" y="3900916"/>
              <a:ext cx="208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33" name="Graphic 32" descr="Upward trend with solid fill">
              <a:extLst>
                <a:ext uri="{FF2B5EF4-FFF2-40B4-BE49-F238E27FC236}">
                  <a16:creationId xmlns:a16="http://schemas.microsoft.com/office/drawing/2014/main" id="{C89B2F6D-C414-7BC5-B238-753CA339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112" y="396849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ie chart with solid fill">
              <a:extLst>
                <a:ext uri="{FF2B5EF4-FFF2-40B4-BE49-F238E27FC236}">
                  <a16:creationId xmlns:a16="http://schemas.microsoft.com/office/drawing/2014/main" id="{4423B8A4-3C45-2ADB-86F5-94E88205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112" y="4882896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B87C9D-31C0-0CFD-2805-E1580E35C600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6323075" y="4425696"/>
              <a:ext cx="1050037" cy="44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16F6A2-F602-1AB4-5CD6-3489648E521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323075" y="4867388"/>
              <a:ext cx="1050037" cy="4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 dirty="0"/>
              <a:t>Time </a:t>
            </a:r>
            <a:r>
              <a:rPr lang="de-DE" sz="4200" dirty="0" err="1"/>
              <a:t>tracking</a:t>
            </a:r>
            <a:r>
              <a:rPr lang="de-DE" sz="4200" dirty="0"/>
              <a:t>/</a:t>
            </a:r>
            <a:r>
              <a:rPr lang="de-DE" sz="4200" dirty="0" err="1"/>
              <a:t>scheduling</a:t>
            </a:r>
            <a:r>
              <a:rPr lang="de-DE" sz="4200" dirty="0"/>
              <a:t> </a:t>
            </a:r>
            <a:r>
              <a:rPr lang="de-DE" sz="4200" dirty="0" err="1"/>
              <a:t>for</a:t>
            </a:r>
            <a:r>
              <a:rPr lang="de-DE" sz="4200" dirty="0"/>
              <a:t> </a:t>
            </a:r>
            <a:r>
              <a:rPr lang="de-DE" sz="4200" dirty="0" err="1"/>
              <a:t>working</a:t>
            </a:r>
            <a:r>
              <a:rPr lang="de-DE" sz="4200" dirty="0"/>
              <a:t>, </a:t>
            </a:r>
            <a:r>
              <a:rPr lang="de-DE" sz="4200" dirty="0" err="1"/>
              <a:t>studying</a:t>
            </a:r>
            <a:r>
              <a:rPr lang="de-DE" sz="4200" dirty="0"/>
              <a:t> and </a:t>
            </a:r>
            <a:r>
              <a:rPr lang="de-DE" sz="4200" dirty="0" err="1"/>
              <a:t>freetime</a:t>
            </a:r>
            <a:r>
              <a:rPr lang="de-DE" sz="4200" dirty="0"/>
              <a:t> </a:t>
            </a:r>
            <a:r>
              <a:rPr lang="de-DE" sz="4200" dirty="0" err="1"/>
              <a:t>projects</a:t>
            </a:r>
            <a:endParaRPr lang="de-DE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2</a:t>
            </a:r>
          </a:p>
          <a:p>
            <a:r>
              <a:rPr lang="de-DE" dirty="0"/>
              <a:t>The </a:t>
            </a:r>
            <a:r>
              <a:rPr lang="de-DE" dirty="0" err="1"/>
              <a:t>Overview</a:t>
            </a:r>
            <a:r>
              <a:rPr lang="de-DE" dirty="0"/>
              <a:t> Table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Idea: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 tables for each project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summarised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an overview table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informative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graphs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4A548-D551-BF25-2078-903DD0CDB1F0}"/>
              </a:ext>
            </a:extLst>
          </p:cNvPr>
          <p:cNvGrpSpPr/>
          <p:nvPr/>
        </p:nvGrpSpPr>
        <p:grpSpPr>
          <a:xfrm>
            <a:off x="279143" y="2468643"/>
            <a:ext cx="5221624" cy="1920714"/>
            <a:chOff x="829888" y="3511296"/>
            <a:chExt cx="7457624" cy="2743200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B2869F96-B484-6F72-5BA9-6A3C12C0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2432" y="4022574"/>
              <a:ext cx="1720643" cy="17206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4098FB-254A-C15C-3BB0-C1404B4944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12994" y="3968496"/>
              <a:ext cx="1589438" cy="60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26F883-1291-199F-5C11-0C7EF7D0F78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12994" y="4867388"/>
              <a:ext cx="1589438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6C8B-3FFD-3AAC-3D1E-DE8FCD1EF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306" y="5178284"/>
              <a:ext cx="1581126" cy="61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F75FD-98F2-2BE2-1D2A-B0F2BC13BE10}"/>
                </a:ext>
              </a:extLst>
            </p:cNvPr>
            <p:cNvGrpSpPr/>
            <p:nvPr/>
          </p:nvGrpSpPr>
          <p:grpSpPr>
            <a:xfrm>
              <a:off x="838200" y="3511296"/>
              <a:ext cx="2174794" cy="914400"/>
              <a:chOff x="838200" y="3511296"/>
              <a:chExt cx="2174794" cy="914400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380C7925-B294-4106-44DF-EE1ED6AD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1A80F-3633-D883-61E0-1A0D03AC206F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CEC62D-7EFB-6F1C-289C-08E9DEB7144F}"/>
                </a:ext>
              </a:extLst>
            </p:cNvPr>
            <p:cNvGrpSpPr/>
            <p:nvPr/>
          </p:nvGrpSpPr>
          <p:grpSpPr>
            <a:xfrm>
              <a:off x="838200" y="4425696"/>
              <a:ext cx="2174794" cy="914400"/>
              <a:chOff x="838200" y="4425696"/>
              <a:chExt cx="2174794" cy="914400"/>
            </a:xfrm>
          </p:grpSpPr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C4FCA9A-6501-1539-FDF1-8BB6A909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9FBF9-E038-27B1-4562-FB41108B3B0B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B5B8D0-E827-0DAF-1E50-DFEBC622830A}"/>
                </a:ext>
              </a:extLst>
            </p:cNvPr>
            <p:cNvGrpSpPr/>
            <p:nvPr/>
          </p:nvGrpSpPr>
          <p:grpSpPr>
            <a:xfrm>
              <a:off x="829888" y="5340096"/>
              <a:ext cx="2183106" cy="914400"/>
              <a:chOff x="829888" y="5340096"/>
              <a:chExt cx="2183106" cy="914400"/>
            </a:xfrm>
          </p:grpSpPr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D6860E38-5141-8D13-E649-8D13AFE62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0C00D9-FF1F-8DC5-BA40-C3E69848F819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95751-F347-2F4A-343C-428103FD21DD}"/>
                </a:ext>
              </a:extLst>
            </p:cNvPr>
            <p:cNvSpPr txBox="1"/>
            <p:nvPr/>
          </p:nvSpPr>
          <p:spPr>
            <a:xfrm>
              <a:off x="4420338" y="3900916"/>
              <a:ext cx="208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33" name="Graphic 32" descr="Upward trend with solid fill">
              <a:extLst>
                <a:ext uri="{FF2B5EF4-FFF2-40B4-BE49-F238E27FC236}">
                  <a16:creationId xmlns:a16="http://schemas.microsoft.com/office/drawing/2014/main" id="{C89B2F6D-C414-7BC5-B238-753CA339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112" y="396849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ie chart with solid fill">
              <a:extLst>
                <a:ext uri="{FF2B5EF4-FFF2-40B4-BE49-F238E27FC236}">
                  <a16:creationId xmlns:a16="http://schemas.microsoft.com/office/drawing/2014/main" id="{4423B8A4-3C45-2ADB-86F5-94E88205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112" y="4882896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B87C9D-31C0-0CFD-2805-E1580E35C600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6323075" y="4425696"/>
              <a:ext cx="1050037" cy="44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16F6A2-F602-1AB4-5CD6-3489648E521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323075" y="4867388"/>
              <a:ext cx="1050037" cy="4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0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Time tracking/scheduling for working, studying and freetime projects</vt:lpstr>
      <vt:lpstr>Why do time tracking?</vt:lpstr>
      <vt:lpstr>Idea:</vt:lpstr>
      <vt:lpstr>Time tracking/scheduling for working, studying and freetime projects</vt:lpstr>
      <vt:lpstr>Idea: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tracking/scheduling for working, studying and freetime projects</dc:title>
  <dc:creator>Max Weinhold</dc:creator>
  <cp:lastModifiedBy>Max Weinhold</cp:lastModifiedBy>
  <cp:revision>6</cp:revision>
  <dcterms:created xsi:type="dcterms:W3CDTF">2024-05-11T09:07:31Z</dcterms:created>
  <dcterms:modified xsi:type="dcterms:W3CDTF">2024-06-30T19:00:50Z</dcterms:modified>
</cp:coreProperties>
</file>