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8115-850C-1CD9-5878-31040F629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B39F-21B8-FE4E-F5F2-7C785D1ED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6C3A-9B24-15D8-68B7-335BC975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9F1F-6AF1-B249-3A59-0558F7A5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CB0D-B563-8335-BF7D-FE3770FA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2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5864-7652-5F52-77B5-0ED2C85B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BB645-D44E-927C-F46C-165D7BBE4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557-1C41-BC8A-684C-6CDF6825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F904-C178-AAF2-1740-75276C20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7D07-E21A-82C6-DD90-19EA96F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4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58980-76D2-CB17-A06D-57F109539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99ED6-746B-E245-51E9-6502EA026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C8EF-5EC4-612B-5848-94507F4A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71B4-27AE-9D51-7D91-DC1B96BE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8B1F-A364-731F-3602-AC2561C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7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512-DF03-A181-FF03-1D0DFFE1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F21-14CB-067D-E26B-86616176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42DE-9982-D222-6544-962C4E28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8574-E7F8-5017-F13B-58B39998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D4E8-EE21-E39D-D3EF-C3B05E9E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1654-9C1E-A470-8389-A15CFB56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EAF25-AA5F-3FC7-0E4E-0203BFAB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4841-8A3B-39DB-C0BA-BB3BAA3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B657-F27E-8E54-6B5B-8819D4E8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5BCA-D435-8210-4323-92A235BB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0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E589-A57F-5CEA-5A47-CA825913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198F-FD1D-8855-1B25-C7B79AF42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ED995-00C8-292B-AE89-362D3C27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0AFBA-9B75-5F02-3D9C-A0CF944E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81BD-9C0A-1CEE-C500-6C9EB490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5E56-4DF5-AD72-061C-53FB33DD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23CA-823F-27CC-4896-CA5980AB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87AD-0D20-3CC7-C2C6-213B6987D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FFBEC-A122-DD02-7253-B1B8ADD6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3149B-8CEB-9BEF-B346-8ACE376D6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A8B15-4142-9896-B555-92F858B7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CD147-C2B8-F869-352E-AEEF3B89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76CA3-7A3F-9665-1A98-352C40DB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C9265-3220-87CC-E3FC-52399DA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4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82B5-D851-95BB-ED69-76A05B55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44C72-17C4-C71D-8839-1651B4BA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CD9D-EC5E-CED7-7D9B-6FD267AB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37AE0-54DC-F55A-3DE6-44531BA0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0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748B5-9F51-F01E-AFB9-F1F97DF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A4124-8F03-FEBC-1F2A-DF9B0559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D2B9-5D45-775A-A5DA-4710685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5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B2A1-BEA5-80D2-01E5-047CAAEE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4E62-3263-2644-B5F2-06C8D9AD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BD60-6946-B065-FE08-79AE8E551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4890C-9003-00F8-8AE0-60AB6AF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CD798-5C27-6C1D-1799-290AD230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5672-680C-1D56-C726-28792DD7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88F-10B8-1043-20AF-0B1C900E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0FF57-A6BB-0D78-7D66-EECF6250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93D28-1B3B-B47C-3046-99DBF802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D354C-5952-B091-5E51-AD5A8369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54B73-91DC-EEB3-847B-AA601AE1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C6B6F-55BE-9910-8B22-D59938D8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0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55D70-CBDF-BF48-F874-0B57FB60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9B36E-5F6E-1E3D-0359-D95375BA4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95A2-1688-D7EE-676E-491EC9709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AC6D9-C7A0-4642-A5CA-65FA4AF1E615}" type="datetimeFigureOut">
              <a:rPr lang="de-DE" smtClean="0"/>
              <a:t>11.05.2024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FDE5-67DC-162D-FCF7-14ABA2E6C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B3F1-31E3-FC8D-ECCF-907565E5C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04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8C1CD2-E59C-42CC-91D0-39F8E0CF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9A39-7198-901D-4F6C-5BE07F9B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de-DE" sz="4200"/>
              <a:t>Time </a:t>
            </a:r>
            <a:r>
              <a:rPr lang="de-DE" sz="4200" err="1"/>
              <a:t>tracking</a:t>
            </a:r>
            <a:r>
              <a:rPr lang="de-DE" sz="4200"/>
              <a:t>/</a:t>
            </a:r>
            <a:r>
              <a:rPr lang="de-DE" sz="4200" err="1"/>
              <a:t>scheduling</a:t>
            </a:r>
            <a:r>
              <a:rPr lang="de-DE" sz="4200"/>
              <a:t> </a:t>
            </a:r>
            <a:r>
              <a:rPr lang="de-DE" sz="4200" err="1"/>
              <a:t>for</a:t>
            </a:r>
            <a:r>
              <a:rPr lang="de-DE" sz="4200"/>
              <a:t> </a:t>
            </a:r>
            <a:r>
              <a:rPr lang="de-DE" sz="4200" err="1"/>
              <a:t>working</a:t>
            </a:r>
            <a:r>
              <a:rPr lang="de-DE" sz="4200"/>
              <a:t>, </a:t>
            </a:r>
            <a:r>
              <a:rPr lang="de-DE" sz="4200" err="1"/>
              <a:t>studying</a:t>
            </a:r>
            <a:r>
              <a:rPr lang="de-DE" sz="4200"/>
              <a:t> and </a:t>
            </a:r>
            <a:r>
              <a:rPr lang="de-DE" sz="4200" err="1"/>
              <a:t>freetime</a:t>
            </a:r>
            <a:r>
              <a:rPr lang="de-DE" sz="4200"/>
              <a:t> </a:t>
            </a:r>
            <a:r>
              <a:rPr lang="de-DE" sz="4200" err="1"/>
              <a:t>projects</a:t>
            </a:r>
            <a:endParaRPr lang="de-D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7BECB-4A5F-EEBF-DFC2-246CB7B9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de-DE" dirty="0"/>
              <a:t>Episode 1</a:t>
            </a:r>
          </a:p>
          <a:p>
            <a:r>
              <a:rPr lang="de-DE" dirty="0"/>
              <a:t>Simple </a:t>
            </a:r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0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CAB5DC06-8A72-A29F-9CFD-9D68D814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6092" y="2106287"/>
            <a:ext cx="2480088" cy="248008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AB126BD6-D431-7A62-865F-75D732884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9611" y="146615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287" y="3391544"/>
            <a:ext cx="569514" cy="56951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2258" y="2429507"/>
            <a:ext cx="1029742" cy="1346076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ie chart with solid fill">
            <a:extLst>
              <a:ext uri="{FF2B5EF4-FFF2-40B4-BE49-F238E27FC236}">
                <a16:creationId xmlns:a16="http://schemas.microsoft.com/office/drawing/2014/main" id="{1D01B98D-E413-E8AF-8314-41669BC0C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044" y="4184262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7546D8-565E-45FE-8079-058CAED5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6710830" y="5005247"/>
            <a:ext cx="2170501" cy="2254419"/>
          </a:xfrm>
          <a:custGeom>
            <a:avLst/>
            <a:gdLst>
              <a:gd name="connsiteX0" fmla="*/ 2129607 w 2170501"/>
              <a:gd name="connsiteY0" fmla="*/ 1918583 h 2254419"/>
              <a:gd name="connsiteX1" fmla="*/ 2170492 w 2170501"/>
              <a:gd name="connsiteY1" fmla="*/ 1986678 h 2254419"/>
              <a:gd name="connsiteX2" fmla="*/ 2143122 w 2170501"/>
              <a:gd name="connsiteY2" fmla="*/ 2219532 h 2254419"/>
              <a:gd name="connsiteX3" fmla="*/ 2134528 w 2170501"/>
              <a:gd name="connsiteY3" fmla="*/ 2254419 h 2254419"/>
              <a:gd name="connsiteX4" fmla="*/ 1992178 w 2170501"/>
              <a:gd name="connsiteY4" fmla="*/ 2205563 h 2254419"/>
              <a:gd name="connsiteX5" fmla="*/ 1995353 w 2170501"/>
              <a:gd name="connsiteY5" fmla="*/ 2192695 h 2254419"/>
              <a:gd name="connsiteX6" fmla="*/ 2020595 w 2170501"/>
              <a:gd name="connsiteY6" fmla="*/ 1978457 h 2254419"/>
              <a:gd name="connsiteX7" fmla="*/ 2102402 w 2170501"/>
              <a:gd name="connsiteY7" fmla="*/ 1910681 h 2254419"/>
              <a:gd name="connsiteX8" fmla="*/ 2129607 w 2170501"/>
              <a:gd name="connsiteY8" fmla="*/ 1918583 h 2254419"/>
              <a:gd name="connsiteX9" fmla="*/ 1874324 w 2170501"/>
              <a:gd name="connsiteY9" fmla="*/ 904226 h 2254419"/>
              <a:gd name="connsiteX10" fmla="*/ 1919011 w 2170501"/>
              <a:gd name="connsiteY10" fmla="*/ 937393 h 2254419"/>
              <a:gd name="connsiteX11" fmla="*/ 2101793 w 2170501"/>
              <a:gd name="connsiteY11" fmla="*/ 1368166 h 2254419"/>
              <a:gd name="connsiteX12" fmla="*/ 2049988 w 2170501"/>
              <a:gd name="connsiteY12" fmla="*/ 1460853 h 2254419"/>
              <a:gd name="connsiteX13" fmla="*/ 2029492 w 2170501"/>
              <a:gd name="connsiteY13" fmla="*/ 1463442 h 2254419"/>
              <a:gd name="connsiteX14" fmla="*/ 2029492 w 2170501"/>
              <a:gd name="connsiteY14" fmla="*/ 1463668 h 2254419"/>
              <a:gd name="connsiteX15" fmla="*/ 1957302 w 2170501"/>
              <a:gd name="connsiteY15" fmla="*/ 1409047 h 2254419"/>
              <a:gd name="connsiteX16" fmla="*/ 1789159 w 2170501"/>
              <a:gd name="connsiteY16" fmla="*/ 1012848 h 2254419"/>
              <a:gd name="connsiteX17" fmla="*/ 1819072 w 2170501"/>
              <a:gd name="connsiteY17" fmla="*/ 910914 h 2254419"/>
              <a:gd name="connsiteX18" fmla="*/ 1874324 w 2170501"/>
              <a:gd name="connsiteY18" fmla="*/ 904226 h 2254419"/>
              <a:gd name="connsiteX19" fmla="*/ 565076 w 2170501"/>
              <a:gd name="connsiteY19" fmla="*/ 25347 h 2254419"/>
              <a:gd name="connsiteX20" fmla="*/ 602104 w 2170501"/>
              <a:gd name="connsiteY20" fmla="*/ 99534 h 2254419"/>
              <a:gd name="connsiteX21" fmla="*/ 527134 w 2170501"/>
              <a:gd name="connsiteY21" fmla="*/ 165379 h 2254419"/>
              <a:gd name="connsiteX22" fmla="*/ 517223 w 2170501"/>
              <a:gd name="connsiteY22" fmla="*/ 164816 h 2254419"/>
              <a:gd name="connsiteX23" fmla="*/ 86562 w 2170501"/>
              <a:gd name="connsiteY23" fmla="*/ 162226 h 2254419"/>
              <a:gd name="connsiteX24" fmla="*/ 886 w 2170501"/>
              <a:gd name="connsiteY24" fmla="*/ 99416 h 2254419"/>
              <a:gd name="connsiteX25" fmla="*/ 63695 w 2170501"/>
              <a:gd name="connsiteY25" fmla="*/ 13740 h 2254419"/>
              <a:gd name="connsiteX26" fmla="*/ 68993 w 2170501"/>
              <a:gd name="connsiteY26" fmla="*/ 13116 h 2254419"/>
              <a:gd name="connsiteX27" fmla="*/ 536819 w 2170501"/>
              <a:gd name="connsiteY27" fmla="*/ 15931 h 2254419"/>
              <a:gd name="connsiteX28" fmla="*/ 565076 w 2170501"/>
              <a:gd name="connsiteY28" fmla="*/ 25347 h 2254419"/>
              <a:gd name="connsiteX29" fmla="*/ 1132468 w 2170501"/>
              <a:gd name="connsiteY29" fmla="*/ 198602 h 2254419"/>
              <a:gd name="connsiteX30" fmla="*/ 1521686 w 2170501"/>
              <a:gd name="connsiteY30" fmla="*/ 458304 h 2254419"/>
              <a:gd name="connsiteX31" fmla="*/ 1529659 w 2170501"/>
              <a:gd name="connsiteY31" fmla="*/ 564078 h 2254419"/>
              <a:gd name="connsiteX32" fmla="*/ 1472583 w 2170501"/>
              <a:gd name="connsiteY32" fmla="*/ 590184 h 2254419"/>
              <a:gd name="connsiteX33" fmla="*/ 1472245 w 2170501"/>
              <a:gd name="connsiteY33" fmla="*/ 590184 h 2254419"/>
              <a:gd name="connsiteX34" fmla="*/ 1423143 w 2170501"/>
              <a:gd name="connsiteY34" fmla="*/ 572389 h 2254419"/>
              <a:gd name="connsiteX35" fmla="*/ 1064896 w 2170501"/>
              <a:gd name="connsiteY35" fmla="*/ 332846 h 2254419"/>
              <a:gd name="connsiteX36" fmla="*/ 1031562 w 2170501"/>
              <a:gd name="connsiteY36" fmla="*/ 231938 h 2254419"/>
              <a:gd name="connsiteX37" fmla="*/ 1132468 w 2170501"/>
              <a:gd name="connsiteY37" fmla="*/ 198602 h 225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70501" h="2254419">
                <a:moveTo>
                  <a:pt x="2129607" y="1918583"/>
                </a:moveTo>
                <a:cubicBezTo>
                  <a:pt x="2154398" y="1931279"/>
                  <a:pt x="2170966" y="1957258"/>
                  <a:pt x="2170492" y="1986678"/>
                </a:cubicBezTo>
                <a:cubicBezTo>
                  <a:pt x="2166208" y="2064866"/>
                  <a:pt x="2157057" y="2142632"/>
                  <a:pt x="2143122" y="2219532"/>
                </a:cubicBezTo>
                <a:lnTo>
                  <a:pt x="2134528" y="2254419"/>
                </a:lnTo>
                <a:lnTo>
                  <a:pt x="1992178" y="2205563"/>
                </a:lnTo>
                <a:lnTo>
                  <a:pt x="1995353" y="2192695"/>
                </a:lnTo>
                <a:cubicBezTo>
                  <a:pt x="2008198" y="2121944"/>
                  <a:pt x="2016634" y="2050393"/>
                  <a:pt x="2020595" y="1978457"/>
                </a:cubicBezTo>
                <a:cubicBezTo>
                  <a:pt x="2024469" y="1937147"/>
                  <a:pt x="2061092" y="1906808"/>
                  <a:pt x="2102402" y="1910681"/>
                </a:cubicBezTo>
                <a:cubicBezTo>
                  <a:pt x="2112167" y="1911596"/>
                  <a:pt x="2121344" y="1914352"/>
                  <a:pt x="2129607" y="1918583"/>
                </a:cubicBezTo>
                <a:close/>
                <a:moveTo>
                  <a:pt x="1874324" y="904226"/>
                </a:moveTo>
                <a:cubicBezTo>
                  <a:pt x="1892306" y="908991"/>
                  <a:pt x="1908526" y="920398"/>
                  <a:pt x="1919011" y="937393"/>
                </a:cubicBezTo>
                <a:cubicBezTo>
                  <a:pt x="1997699" y="1072785"/>
                  <a:pt x="2059099" y="1217502"/>
                  <a:pt x="2101793" y="1368166"/>
                </a:cubicBezTo>
                <a:cubicBezTo>
                  <a:pt x="2113067" y="1408067"/>
                  <a:pt x="2089878" y="1449546"/>
                  <a:pt x="2049988" y="1460853"/>
                </a:cubicBezTo>
                <a:cubicBezTo>
                  <a:pt x="2043310" y="1462643"/>
                  <a:pt x="2036406" y="1463511"/>
                  <a:pt x="2029492" y="1463442"/>
                </a:cubicBezTo>
                <a:lnTo>
                  <a:pt x="2029492" y="1463668"/>
                </a:lnTo>
                <a:cubicBezTo>
                  <a:pt x="1995920" y="1463668"/>
                  <a:pt x="1966424" y="1441358"/>
                  <a:pt x="1957302" y="1409047"/>
                </a:cubicBezTo>
                <a:cubicBezTo>
                  <a:pt x="1918054" y="1270468"/>
                  <a:pt x="1861564" y="1137362"/>
                  <a:pt x="1789159" y="1012848"/>
                </a:cubicBezTo>
                <a:cubicBezTo>
                  <a:pt x="1769270" y="976439"/>
                  <a:pt x="1782660" y="930802"/>
                  <a:pt x="1819072" y="910914"/>
                </a:cubicBezTo>
                <a:cubicBezTo>
                  <a:pt x="1836601" y="901341"/>
                  <a:pt x="1856343" y="899462"/>
                  <a:pt x="1874324" y="904226"/>
                </a:cubicBezTo>
                <a:close/>
                <a:moveTo>
                  <a:pt x="565076" y="25347"/>
                </a:moveTo>
                <a:cubicBezTo>
                  <a:pt x="590405" y="39934"/>
                  <a:pt x="605899" y="68698"/>
                  <a:pt x="602104" y="99534"/>
                </a:cubicBezTo>
                <a:cubicBezTo>
                  <a:pt x="597454" y="137333"/>
                  <a:pt x="565217" y="165647"/>
                  <a:pt x="527134" y="165379"/>
                </a:cubicBezTo>
                <a:cubicBezTo>
                  <a:pt x="523821" y="165412"/>
                  <a:pt x="520510" y="165224"/>
                  <a:pt x="517223" y="164816"/>
                </a:cubicBezTo>
                <a:cubicBezTo>
                  <a:pt x="374328" y="146158"/>
                  <a:pt x="229672" y="145287"/>
                  <a:pt x="86562" y="162226"/>
                </a:cubicBezTo>
                <a:cubicBezTo>
                  <a:pt x="45559" y="168541"/>
                  <a:pt x="7201" y="140420"/>
                  <a:pt x="886" y="99416"/>
                </a:cubicBezTo>
                <a:cubicBezTo>
                  <a:pt x="-5428" y="58412"/>
                  <a:pt x="22692" y="20054"/>
                  <a:pt x="63695" y="13740"/>
                </a:cubicBezTo>
                <a:cubicBezTo>
                  <a:pt x="65453" y="13470"/>
                  <a:pt x="67220" y="13261"/>
                  <a:pt x="68993" y="13116"/>
                </a:cubicBezTo>
                <a:cubicBezTo>
                  <a:pt x="224454" y="-5269"/>
                  <a:pt x="381592" y="-4323"/>
                  <a:pt x="536819" y="15931"/>
                </a:cubicBezTo>
                <a:cubicBezTo>
                  <a:pt x="547097" y="17195"/>
                  <a:pt x="556633" y="20483"/>
                  <a:pt x="565076" y="25347"/>
                </a:cubicBezTo>
                <a:close/>
                <a:moveTo>
                  <a:pt x="1132468" y="198602"/>
                </a:moveTo>
                <a:cubicBezTo>
                  <a:pt x="1272445" y="268739"/>
                  <a:pt x="1403185" y="355973"/>
                  <a:pt x="1521686" y="458304"/>
                </a:cubicBezTo>
                <a:cubicBezTo>
                  <a:pt x="1553095" y="485311"/>
                  <a:pt x="1556665" y="532668"/>
                  <a:pt x="1529659" y="564078"/>
                </a:cubicBezTo>
                <a:cubicBezTo>
                  <a:pt x="1515367" y="580705"/>
                  <a:pt x="1494511" y="590242"/>
                  <a:pt x="1472583" y="590184"/>
                </a:cubicBezTo>
                <a:lnTo>
                  <a:pt x="1472245" y="590184"/>
                </a:lnTo>
                <a:cubicBezTo>
                  <a:pt x="1454271" y="590357"/>
                  <a:pt x="1436837" y="584037"/>
                  <a:pt x="1423143" y="572389"/>
                </a:cubicBezTo>
                <a:cubicBezTo>
                  <a:pt x="1314092" y="478031"/>
                  <a:pt x="1193758" y="397569"/>
                  <a:pt x="1064896" y="332846"/>
                </a:cubicBezTo>
                <a:cubicBezTo>
                  <a:pt x="1027826" y="314186"/>
                  <a:pt x="1012901" y="269007"/>
                  <a:pt x="1031562" y="231938"/>
                </a:cubicBezTo>
                <a:cubicBezTo>
                  <a:pt x="1050220" y="194867"/>
                  <a:pt x="1095399" y="179942"/>
                  <a:pt x="1132468" y="1986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1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Why do time tracking?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Delimit working time and free time and minimise procrastination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Keep an overview of how much you work/ in which project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Motivate yourself/ set goals</a:t>
            </a:r>
            <a:endParaRPr lang="de-DE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25C73-F0F4-9DE5-5314-D8F50E741B8F}"/>
              </a:ext>
            </a:extLst>
          </p:cNvPr>
          <p:cNvGrpSpPr/>
          <p:nvPr/>
        </p:nvGrpSpPr>
        <p:grpSpPr>
          <a:xfrm>
            <a:off x="279142" y="2814926"/>
            <a:ext cx="5221624" cy="1228149"/>
            <a:chOff x="2573479" y="3499572"/>
            <a:chExt cx="5595903" cy="1316181"/>
          </a:xfrm>
        </p:grpSpPr>
        <p:pic>
          <p:nvPicPr>
            <p:cNvPr id="9" name="Graphic 8" descr="Stopwatch with solid fill">
              <a:extLst>
                <a:ext uri="{FF2B5EF4-FFF2-40B4-BE49-F238E27FC236}">
                  <a16:creationId xmlns:a16="http://schemas.microsoft.com/office/drawing/2014/main" id="{D330C00D-416B-DE68-255B-44155ABA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3479" y="3499572"/>
              <a:ext cx="1304457" cy="1304457"/>
            </a:xfrm>
            <a:prstGeom prst="rect">
              <a:avLst/>
            </a:prstGeom>
          </p:spPr>
        </p:pic>
        <p:pic>
          <p:nvPicPr>
            <p:cNvPr id="11" name="Graphic 10" descr="Desk with solid fill">
              <a:extLst>
                <a:ext uri="{FF2B5EF4-FFF2-40B4-BE49-F238E27FC236}">
                  <a16:creationId xmlns:a16="http://schemas.microsoft.com/office/drawing/2014/main" id="{9CD2232B-E0F5-66FE-4FEF-FA6063070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03961" y="3499572"/>
              <a:ext cx="1304457" cy="1304457"/>
            </a:xfrm>
            <a:prstGeom prst="rect">
              <a:avLst/>
            </a:prstGeom>
          </p:spPr>
        </p:pic>
        <p:pic>
          <p:nvPicPr>
            <p:cNvPr id="13" name="Graphic 12" descr="Briefcase with solid fill">
              <a:extLst>
                <a:ext uri="{FF2B5EF4-FFF2-40B4-BE49-F238E27FC236}">
                  <a16:creationId xmlns:a16="http://schemas.microsoft.com/office/drawing/2014/main" id="{A427F248-70B0-D619-80AA-0AC7EC496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64925" y="3511296"/>
              <a:ext cx="1304457" cy="1304457"/>
            </a:xfrm>
            <a:prstGeom prst="rect">
              <a:avLst/>
            </a:prstGeom>
          </p:spPr>
        </p:pic>
        <p:pic>
          <p:nvPicPr>
            <p:cNvPr id="15" name="Graphic 14" descr="Palette with solid fill">
              <a:extLst>
                <a:ext uri="{FF2B5EF4-FFF2-40B4-BE49-F238E27FC236}">
                  <a16:creationId xmlns:a16="http://schemas.microsoft.com/office/drawing/2014/main" id="{7BD05112-6384-5D9F-6B2B-CBB3F8D6B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4443" y="3499572"/>
              <a:ext cx="1304457" cy="1304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0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Idea: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different tables for each project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summarised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in an overview table</a:t>
            </a: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create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various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informative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graphs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E0A75DE-99A2-E131-119C-C410DB628DB4}"/>
              </a:ext>
            </a:extLst>
          </p:cNvPr>
          <p:cNvSpPr/>
          <p:nvPr/>
        </p:nvSpPr>
        <p:spPr>
          <a:xfrm>
            <a:off x="201168" y="2468643"/>
            <a:ext cx="5432557" cy="1920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54A548-D551-BF25-2078-903DD0CDB1F0}"/>
              </a:ext>
            </a:extLst>
          </p:cNvPr>
          <p:cNvGrpSpPr/>
          <p:nvPr/>
        </p:nvGrpSpPr>
        <p:grpSpPr>
          <a:xfrm>
            <a:off x="279143" y="2468643"/>
            <a:ext cx="5221624" cy="1920714"/>
            <a:chOff x="829888" y="3511296"/>
            <a:chExt cx="7457624" cy="2743200"/>
          </a:xfrm>
        </p:grpSpPr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B2869F96-B484-6F72-5BA9-6A3C12C0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2432" y="4022574"/>
              <a:ext cx="1720643" cy="1720643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4098FB-254A-C15C-3BB0-C1404B4944D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012994" y="3968496"/>
              <a:ext cx="1589438" cy="603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26F883-1291-199F-5C11-0C7EF7D0F78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012994" y="4867388"/>
              <a:ext cx="1589438" cy="1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0D6C8B-3FFD-3AAC-3D1E-DE8FCD1EF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1306" y="5178284"/>
              <a:ext cx="1581126" cy="61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DF75FD-98F2-2BE2-1D2A-B0F2BC13BE10}"/>
                </a:ext>
              </a:extLst>
            </p:cNvPr>
            <p:cNvGrpSpPr/>
            <p:nvPr/>
          </p:nvGrpSpPr>
          <p:grpSpPr>
            <a:xfrm>
              <a:off x="838200" y="3511296"/>
              <a:ext cx="2174794" cy="914400"/>
              <a:chOff x="838200" y="3511296"/>
              <a:chExt cx="2174794" cy="914400"/>
            </a:xfrm>
          </p:grpSpPr>
          <p:pic>
            <p:nvPicPr>
              <p:cNvPr id="5" name="Graphic 4" descr="Table with solid fill">
                <a:extLst>
                  <a:ext uri="{FF2B5EF4-FFF2-40B4-BE49-F238E27FC236}">
                    <a16:creationId xmlns:a16="http://schemas.microsoft.com/office/drawing/2014/main" id="{380C7925-B294-4106-44DF-EE1ED6AD4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35112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B1A80F-3633-D883-61E0-1A0D03AC206F}"/>
                  </a:ext>
                </a:extLst>
              </p:cNvPr>
              <p:cNvSpPr txBox="1"/>
              <p:nvPr/>
            </p:nvSpPr>
            <p:spPr>
              <a:xfrm>
                <a:off x="838200" y="37838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1</a:t>
                </a:r>
                <a:endParaRPr lang="de-DE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CEC62D-7EFB-6F1C-289C-08E9DEB7144F}"/>
                </a:ext>
              </a:extLst>
            </p:cNvPr>
            <p:cNvGrpSpPr/>
            <p:nvPr/>
          </p:nvGrpSpPr>
          <p:grpSpPr>
            <a:xfrm>
              <a:off x="838200" y="4425696"/>
              <a:ext cx="2174794" cy="914400"/>
              <a:chOff x="838200" y="4425696"/>
              <a:chExt cx="2174794" cy="914400"/>
            </a:xfrm>
          </p:grpSpPr>
          <p:pic>
            <p:nvPicPr>
              <p:cNvPr id="6" name="Graphic 5" descr="Table with solid fill">
                <a:extLst>
                  <a:ext uri="{FF2B5EF4-FFF2-40B4-BE49-F238E27FC236}">
                    <a16:creationId xmlns:a16="http://schemas.microsoft.com/office/drawing/2014/main" id="{2C4FCA9A-6501-1539-FDF1-8BB6A9092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4425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E9FBF9-E038-27B1-4562-FB41108B3B0B}"/>
                  </a:ext>
                </a:extLst>
              </p:cNvPr>
              <p:cNvSpPr txBox="1"/>
              <p:nvPr/>
            </p:nvSpPr>
            <p:spPr>
              <a:xfrm>
                <a:off x="838200" y="46982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2</a:t>
                </a:r>
                <a:endParaRPr lang="de-DE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B5B8D0-E827-0DAF-1E50-DFEBC622830A}"/>
                </a:ext>
              </a:extLst>
            </p:cNvPr>
            <p:cNvGrpSpPr/>
            <p:nvPr/>
          </p:nvGrpSpPr>
          <p:grpSpPr>
            <a:xfrm>
              <a:off x="829888" y="5340096"/>
              <a:ext cx="2183106" cy="914400"/>
              <a:chOff x="829888" y="5340096"/>
              <a:chExt cx="2183106" cy="914400"/>
            </a:xfrm>
          </p:grpSpPr>
          <p:pic>
            <p:nvPicPr>
              <p:cNvPr id="7" name="Graphic 6" descr="Table with solid fill">
                <a:extLst>
                  <a:ext uri="{FF2B5EF4-FFF2-40B4-BE49-F238E27FC236}">
                    <a16:creationId xmlns:a16="http://schemas.microsoft.com/office/drawing/2014/main" id="{D6860E38-5141-8D13-E649-8D13AFE62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53400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0C00D9-FF1F-8DC5-BA40-C3E69848F819}"/>
                  </a:ext>
                </a:extLst>
              </p:cNvPr>
              <p:cNvSpPr txBox="1"/>
              <p:nvPr/>
            </p:nvSpPr>
            <p:spPr>
              <a:xfrm>
                <a:off x="829888" y="56126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3</a:t>
                </a:r>
                <a:endParaRPr lang="de-DE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95751-F347-2F4A-343C-428103FD21DD}"/>
                </a:ext>
              </a:extLst>
            </p:cNvPr>
            <p:cNvSpPr txBox="1"/>
            <p:nvPr/>
          </p:nvSpPr>
          <p:spPr>
            <a:xfrm>
              <a:off x="4420338" y="3900916"/>
              <a:ext cx="208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Overview</a:t>
              </a:r>
              <a:r>
                <a:rPr lang="de-DE" sz="126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table</a:t>
              </a:r>
              <a:endParaRPr lang="de-DE" dirty="0"/>
            </a:p>
          </p:txBody>
        </p:sp>
        <p:pic>
          <p:nvPicPr>
            <p:cNvPr id="33" name="Graphic 32" descr="Upward trend with solid fill">
              <a:extLst>
                <a:ext uri="{FF2B5EF4-FFF2-40B4-BE49-F238E27FC236}">
                  <a16:creationId xmlns:a16="http://schemas.microsoft.com/office/drawing/2014/main" id="{C89B2F6D-C414-7BC5-B238-753CA339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112" y="3968496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Pie chart with solid fill">
              <a:extLst>
                <a:ext uri="{FF2B5EF4-FFF2-40B4-BE49-F238E27FC236}">
                  <a16:creationId xmlns:a16="http://schemas.microsoft.com/office/drawing/2014/main" id="{4423B8A4-3C45-2ADB-86F5-94E88205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3112" y="4882896"/>
              <a:ext cx="914400" cy="9144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2B87C9D-31C0-0CFD-2805-E1580E35C600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6323075" y="4425696"/>
              <a:ext cx="1050037" cy="449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316F6A2-F602-1AB4-5CD6-3489648E521A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6323075" y="4867388"/>
              <a:ext cx="1050037" cy="472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Time tracking/scheduling for working, studying and freetime projects</vt:lpstr>
      <vt:lpstr>Why do time tracking?</vt:lpstr>
      <vt:lpstr>Idea: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tracking/scheduling for working, studying and freetime projects</dc:title>
  <dc:creator>Max Weinhold</dc:creator>
  <cp:lastModifiedBy>Max Weinhold</cp:lastModifiedBy>
  <cp:revision>5</cp:revision>
  <dcterms:created xsi:type="dcterms:W3CDTF">2024-05-11T09:07:31Z</dcterms:created>
  <dcterms:modified xsi:type="dcterms:W3CDTF">2024-05-11T19:48:42Z</dcterms:modified>
</cp:coreProperties>
</file>