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9E672-6D2C-FB44-AAC5-3B328D954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75E97A-3CA1-884F-B0A6-F94870BD6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485CC-CECB-BB4C-9A24-705FDE6B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4B213-ED19-A44C-9C5F-0CF0CB42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27E294-E727-2248-BF10-76E0F88A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51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95821-F9B0-1C48-8C27-14CA4750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0C7701-176B-EE4E-A473-B48CF2FFF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D7809-7756-5C41-85C0-551947D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1C040-2860-514B-92E7-DD6C41A2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C82C1F-5588-6F41-816E-BA3FB8FF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444C74-BB8F-5846-B2C2-6B32DF866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A9F0F0-FD54-B24B-99FA-F68A4113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EEB5FA-786B-604B-8437-798183D4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F301E2-B248-EE4E-9D4C-A714BFF3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D94A06-1331-B14A-BF9D-1CEC71FD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21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7D24A-2F18-994C-8B32-F62C6094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993412-0695-0643-9479-737F9A1E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C6ABB4-DDFB-2F4A-84F7-AA9E4344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289D5-121A-F541-BDCF-D7F2FB71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6EB9F5-3305-FB42-AD5C-0197C8C0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7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70DDC-1711-C94F-A5BD-4108DAA3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159352-FC30-0440-AF37-2A686353C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12152-909B-BC43-9B25-07EF600D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18190-548A-E349-8021-96CE47DA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13F4A6-0FB2-7348-A137-DA1785BD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43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B7589-8F59-7845-B563-97C9D1DF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D239F-504D-F147-AD62-F8C571852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27F09A-2AA4-4148-8949-2AAC54E5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6CEEFB-F489-F84E-8BD7-94C065B9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FEBBFB-4282-544A-BA5A-2F8EB855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9785B0-5061-7D40-82FB-4E23268C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07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D7F1F-9683-A841-B667-62AC00B5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F6CBAC-EDB9-2C41-93FA-9450CCFF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822D33-8FD0-9149-BEC7-1205C693B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6FC3F3-66A1-B047-8798-F4EDBA00B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96AC08-46EF-4047-A8D4-870B1BD6D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F8A0FB-1880-B64C-98FA-7287E969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24824E-F478-9B4B-9A32-E7DF7D70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B4515-C0CD-F24D-95EC-D7E242A5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81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13F56-E2F9-8044-B3D1-C0721910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990146-3053-2B4C-BB94-8C5EEC79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E93420-713F-C846-B25B-55BAA431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31162C-71A2-6E43-A929-ED81E171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89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B2E9B3-8BC1-1948-B19A-8EAAB193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39A878-AC37-DF43-AD20-2B38A2B6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B8FD23-A14E-B348-BA93-7EFECA60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6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3A0E5-1278-AF4A-BD08-FF299419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9801A-3F49-6A44-8726-4D68A0FA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E39E20-E782-EC43-BDB0-8380073C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05E4E2-7DB6-A74A-97F4-1C83D6FD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63D3C-928B-AF4D-9E88-754ECA06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09C5F1-A260-CA47-9863-D2CADE85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97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5B4AD-76AF-EA49-AA0E-99AA129A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50F120-0D7C-B24E-B28A-59CC3CDB9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768504-98BD-DB4E-8D73-84CE8F023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5A9BB6-FC73-B843-9C88-203F3BFD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F02BFF-5140-8942-B195-0D4EE6A0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B7F0C-F4C2-AA47-BCB4-42A7E1C3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21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FE608A-CCFD-7846-9849-48EC4481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7198D1-6522-7D47-8F81-E0B9D4E6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901E25-A86C-2341-BD87-4BB062CEC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16527-2F15-E240-8FD5-DECE67005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14F08B-DC34-844A-B9A5-8FB5F7E13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72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rot, dunkel enthält.&#10;&#10;Automatisch generierte Beschreibung">
            <a:extLst>
              <a:ext uri="{FF2B5EF4-FFF2-40B4-BE49-F238E27FC236}">
                <a16:creationId xmlns:a16="http://schemas.microsoft.com/office/drawing/2014/main" id="{B79EB46B-6013-154B-98DC-E6F28B160A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94" y="1103531"/>
            <a:ext cx="3966846" cy="3154363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8B558DB-B9E5-544B-8870-26E805B259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266825"/>
            <a:ext cx="5485765" cy="2438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A096BF-050E-AB49-AD63-DE31AC2C21BD}"/>
              </a:ext>
            </a:extLst>
          </p:cNvPr>
          <p:cNvSpPr txBox="1"/>
          <p:nvPr/>
        </p:nvSpPr>
        <p:spPr>
          <a:xfrm>
            <a:off x="857250" y="457200"/>
            <a:ext cx="274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Bsp</a:t>
            </a:r>
            <a:r>
              <a:rPr lang="de-AT" dirty="0"/>
              <a:t> A10: </a:t>
            </a:r>
            <a:r>
              <a:rPr lang="de-AT" dirty="0" err="1"/>
              <a:t>Zyklentiefensuche</a:t>
            </a:r>
            <a:endParaRPr lang="de-AT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2613373-3047-8743-B529-78D8728EB680}"/>
              </a:ext>
            </a:extLst>
          </p:cNvPr>
          <p:cNvSpPr txBox="1"/>
          <p:nvPr/>
        </p:nvSpPr>
        <p:spPr>
          <a:xfrm>
            <a:off x="657224" y="4831139"/>
            <a:ext cx="8246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Von einem gegebenen Graphen soll mithilfe von Tiefensuche herausgefunden werden ob dieser einen Zyklus enthält und falls ja, dieser zurückgegeben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46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Kukovic</dc:creator>
  <cp:lastModifiedBy>David Kukovic</cp:lastModifiedBy>
  <cp:revision>1</cp:revision>
  <dcterms:created xsi:type="dcterms:W3CDTF">2021-06-15T14:56:28Z</dcterms:created>
  <dcterms:modified xsi:type="dcterms:W3CDTF">2021-06-15T14:58:16Z</dcterms:modified>
</cp:coreProperties>
</file>