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5" d="100"/>
          <a:sy n="45" d="100"/>
        </p:scale>
        <p:origin x="163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0655D-7B96-4602-9559-5F16A9295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7DC6C5-8898-4E0D-AF1A-0A4009A0F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6C7508-39C0-487F-9075-4E2D84C3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43C5-E56D-488A-96E1-1E398253E50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B03454-3BFE-4DB3-BB5D-0CED0874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A9D223-81C6-41CB-8FE9-9F815657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9098-79BB-43D4-96A7-CBD603556C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830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E6635-B146-409D-AA53-D53A006B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691664-21EB-4C04-9D15-88598E74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1D9924-D70A-4E92-BE16-766C54B1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43C5-E56D-488A-96E1-1E398253E50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E0A941-F780-48FB-ACCE-4BA19968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52339B-BF53-41C1-A99E-EE16E663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9098-79BB-43D4-96A7-CBD603556C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58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867A52-41A2-4B8D-B104-A90AF50A3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0F873A-46C4-432C-A025-3A18682D5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7F500-D37E-4C3E-B312-20F90F6C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43C5-E56D-488A-96E1-1E398253E50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A3A49-74B1-405E-AABC-EBA6C925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C6C32-138A-48CD-A71B-B4C43979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9098-79BB-43D4-96A7-CBD603556C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882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203E2-8AAD-4A12-BD52-4BFC4F76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1A29B-F78E-48D9-873B-01F004468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49EC91-62A9-4BF8-8248-E60E1492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43C5-E56D-488A-96E1-1E398253E50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0F04E-6CC5-47EC-9F9D-5039F27D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664A7E-8178-4A43-BDCA-F86EC372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9098-79BB-43D4-96A7-CBD603556C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69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4ADC6-087F-4BC1-A6DF-9210323C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7728D-AED6-4DC1-B0D9-029E965D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D93CF-C6D3-4623-9B58-CAD69B76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43C5-E56D-488A-96E1-1E398253E50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3493A8-FDBC-4469-87ED-57FF2049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45E413-6265-414B-ABB5-D5474D38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9098-79BB-43D4-96A7-CBD603556C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0621E-A602-4C4C-94CE-22ADD482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DBEDA-FAE2-4FA2-83D0-1109501CB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25B41C-7C3E-44F0-AF54-A195B1E6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DEEF41-BF4A-4366-A8E4-5AAFC1C8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43C5-E56D-488A-96E1-1E398253E50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55EEC8-17D9-4B4B-B1EC-E701221B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9CF1FB-3A15-4072-95B6-228B9C43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9098-79BB-43D4-96A7-CBD603556C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33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A7308-51DD-4352-AF29-5B2796B6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021D74-96B5-4D3D-BFEA-86F387706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0B59CD-F6A7-49EC-BFB6-3C5AF25ED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6FC32B-2A0C-4ACD-A046-54F0EA689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487D67-0714-4204-B0DF-4D52D97B6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A67CEC-74EA-4369-827D-10B208ED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43C5-E56D-488A-96E1-1E398253E50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B4F02C-BA55-41B0-AF0B-0C7F8B0A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697A5C-3D83-4F97-A150-6218742F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9098-79BB-43D4-96A7-CBD603556C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204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8AF31-27C1-41FD-A866-49850FF1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5BB7BF-6DE3-451E-A69A-65396BAD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43C5-E56D-488A-96E1-1E398253E50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4F644D-44A9-42B8-B5B6-8A0801D5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A9BC8A-6E71-405B-8E7B-2C4C119D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9098-79BB-43D4-96A7-CBD603556C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834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CF2C45-B6C7-43FA-B36C-E5D30045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43C5-E56D-488A-96E1-1E398253E50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0191E9-8E5D-4B19-8264-86B51825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03F6D2-7C23-4E7A-BA9D-FFC8E506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9098-79BB-43D4-96A7-CBD603556C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69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7A52F-4CE5-47BE-872E-05F5CCE8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0D184-DC4F-4467-9509-869BD3E2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50970-138B-4C47-8D8B-15E60025E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F9AB0-DF83-4841-A674-8EB6BE86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43C5-E56D-488A-96E1-1E398253E50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9B2AA-3201-4D7C-8BF1-FFA201B2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80E40A-74DD-44C9-ACD2-0AE52295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9098-79BB-43D4-96A7-CBD603556C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866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F58A1-75F5-4D72-9BD3-DA092233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5A0929-E311-42B0-8D68-C10390141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2629B8-BCD2-4991-9CFF-C6AF3EAEC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219132-4690-40CE-937C-E9E002B1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43C5-E56D-488A-96E1-1E398253E50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672BE1-100A-4C86-82B7-85C16B9D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5A8DA-AC4A-4F8D-979A-23744FD7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9098-79BB-43D4-96A7-CBD603556C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421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2EBFCF-6F98-4405-8A21-7770F172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6DC19-B124-40F9-9648-7E484C2E5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AF4645-B50B-4DA6-8F65-EDFEA69DF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B43C5-E56D-488A-96E1-1E398253E502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39F4D-4F30-48F7-B757-8842EBE45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567536-9A80-4582-A6C6-530368AF9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D9098-79BB-43D4-96A7-CBD603556C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564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2D3E51D-259D-4CDE-B45D-C95D5918F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7603"/>
            <a:ext cx="3755254" cy="685877"/>
          </a:xfrm>
        </p:spPr>
        <p:txBody>
          <a:bodyPr>
            <a:normAutofit/>
          </a:bodyPr>
          <a:lstStyle/>
          <a:p>
            <a:r>
              <a:rPr lang="de-AT" sz="2800" b="1" dirty="0"/>
              <a:t>A12 Zustandsautomat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AC7B46E-5B56-4DF1-A391-283CBFA951E1}"/>
              </a:ext>
            </a:extLst>
          </p:cNvPr>
          <p:cNvGrpSpPr/>
          <p:nvPr/>
        </p:nvGrpSpPr>
        <p:grpSpPr>
          <a:xfrm>
            <a:off x="-3663896" y="-1886044"/>
            <a:ext cx="12671983" cy="9889272"/>
            <a:chOff x="-3155896" y="-2004577"/>
            <a:chExt cx="12671983" cy="9889272"/>
          </a:xfrm>
        </p:grpSpPr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D2B57A86-8621-4A1F-9349-919ADBB387B1}"/>
                </a:ext>
              </a:extLst>
            </p:cNvPr>
            <p:cNvSpPr/>
            <p:nvPr/>
          </p:nvSpPr>
          <p:spPr>
            <a:xfrm>
              <a:off x="1251284" y="1524000"/>
              <a:ext cx="930442" cy="882316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Flussdiagramm: Verbinder 9">
              <a:extLst>
                <a:ext uri="{FF2B5EF4-FFF2-40B4-BE49-F238E27FC236}">
                  <a16:creationId xmlns:a16="http://schemas.microsoft.com/office/drawing/2014/main" id="{CF609E35-F3BB-4686-A2D6-BE59441EA5FF}"/>
                </a:ext>
              </a:extLst>
            </p:cNvPr>
            <p:cNvSpPr/>
            <p:nvPr/>
          </p:nvSpPr>
          <p:spPr>
            <a:xfrm>
              <a:off x="4411579" y="641684"/>
              <a:ext cx="930442" cy="882316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D738917-1232-4F7B-AED2-A353D8393BCB}"/>
                </a:ext>
              </a:extLst>
            </p:cNvPr>
            <p:cNvSpPr txBox="1"/>
            <p:nvPr/>
          </p:nvSpPr>
          <p:spPr>
            <a:xfrm>
              <a:off x="1770230" y="721349"/>
              <a:ext cx="411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/>
                <a:t>0</a:t>
              </a:r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A75D56E7-367A-456E-B5E0-44210244F7AF}"/>
                </a:ext>
              </a:extLst>
            </p:cNvPr>
            <p:cNvGrpSpPr/>
            <p:nvPr/>
          </p:nvGrpSpPr>
          <p:grpSpPr>
            <a:xfrm>
              <a:off x="-3155896" y="-2004577"/>
              <a:ext cx="12671983" cy="9889272"/>
              <a:chOff x="-3138962" y="-2004577"/>
              <a:chExt cx="12671983" cy="9889272"/>
            </a:xfrm>
          </p:grpSpPr>
          <p:sp>
            <p:nvSpPr>
              <p:cNvPr id="9" name="Flussdiagramm: Verbinder 8">
                <a:extLst>
                  <a:ext uri="{FF2B5EF4-FFF2-40B4-BE49-F238E27FC236}">
                    <a16:creationId xmlns:a16="http://schemas.microsoft.com/office/drawing/2014/main" id="{175E7368-D124-4D29-AB23-7D94236DA187}"/>
                  </a:ext>
                </a:extLst>
              </p:cNvPr>
              <p:cNvSpPr/>
              <p:nvPr/>
            </p:nvSpPr>
            <p:spPr>
              <a:xfrm>
                <a:off x="2638926" y="4275222"/>
                <a:ext cx="930442" cy="882316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294A182-08D1-40DA-B1AB-CDD3B5315D8A}"/>
                  </a:ext>
                </a:extLst>
              </p:cNvPr>
              <p:cNvSpPr/>
              <p:nvPr/>
            </p:nvSpPr>
            <p:spPr>
              <a:xfrm>
                <a:off x="6965041" y="1523999"/>
                <a:ext cx="930442" cy="8823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2" name="Bogen 11">
                <a:extLst>
                  <a:ext uri="{FF2B5EF4-FFF2-40B4-BE49-F238E27FC236}">
                    <a16:creationId xmlns:a16="http://schemas.microsoft.com/office/drawing/2014/main" id="{5DFC8642-2488-4291-9BB0-607505CF5FF0}"/>
                  </a:ext>
                </a:extLst>
              </p:cNvPr>
              <p:cNvSpPr/>
              <p:nvPr/>
            </p:nvSpPr>
            <p:spPr>
              <a:xfrm rot="10800000">
                <a:off x="1717205" y="-966537"/>
                <a:ext cx="3962401" cy="5863389"/>
              </a:xfrm>
              <a:prstGeom prst="arc">
                <a:avLst>
                  <a:gd name="adj1" fmla="val 17474016"/>
                  <a:gd name="adj2" fmla="val 2078784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3" name="Bogen 12">
                <a:extLst>
                  <a:ext uri="{FF2B5EF4-FFF2-40B4-BE49-F238E27FC236}">
                    <a16:creationId xmlns:a16="http://schemas.microsoft.com/office/drawing/2014/main" id="{62FF667E-BD44-4D98-941A-E8824CF7B0B4}"/>
                  </a:ext>
                </a:extLst>
              </p:cNvPr>
              <p:cNvSpPr/>
              <p:nvPr/>
            </p:nvSpPr>
            <p:spPr>
              <a:xfrm>
                <a:off x="-633664" y="2021306"/>
                <a:ext cx="3755255" cy="5863389"/>
              </a:xfrm>
              <a:prstGeom prst="arc">
                <a:avLst>
                  <a:gd name="adj1" fmla="val 17197701"/>
                  <a:gd name="adj2" fmla="val 2038123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4" name="Bogen 13">
                <a:extLst>
                  <a:ext uri="{FF2B5EF4-FFF2-40B4-BE49-F238E27FC236}">
                    <a16:creationId xmlns:a16="http://schemas.microsoft.com/office/drawing/2014/main" id="{B546D7C4-63E2-42D0-8EE8-52A38343C1EC}"/>
                  </a:ext>
                </a:extLst>
              </p:cNvPr>
              <p:cNvSpPr/>
              <p:nvPr/>
            </p:nvSpPr>
            <p:spPr>
              <a:xfrm rot="18797073">
                <a:off x="4723699" y="565479"/>
                <a:ext cx="3755255" cy="5863389"/>
              </a:xfrm>
              <a:prstGeom prst="arc">
                <a:avLst>
                  <a:gd name="adj1" fmla="val 17356677"/>
                  <a:gd name="adj2" fmla="val 20516822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5" name="Bogen 14">
                <a:extLst>
                  <a:ext uri="{FF2B5EF4-FFF2-40B4-BE49-F238E27FC236}">
                    <a16:creationId xmlns:a16="http://schemas.microsoft.com/office/drawing/2014/main" id="{12A7F656-AFFC-46BE-843F-CB63D7CDF98D}"/>
                  </a:ext>
                </a:extLst>
              </p:cNvPr>
              <p:cNvSpPr/>
              <p:nvPr/>
            </p:nvSpPr>
            <p:spPr>
              <a:xfrm rot="16841150">
                <a:off x="2839102" y="13634"/>
                <a:ext cx="3755255" cy="5863389"/>
              </a:xfrm>
              <a:prstGeom prst="arc">
                <a:avLst>
                  <a:gd name="adj1" fmla="val 17012199"/>
                  <a:gd name="adj2" fmla="val 2041821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6" name="Bogen 15">
                <a:extLst>
                  <a:ext uri="{FF2B5EF4-FFF2-40B4-BE49-F238E27FC236}">
                    <a16:creationId xmlns:a16="http://schemas.microsoft.com/office/drawing/2014/main" id="{AAC46299-72B5-4982-884B-1EFFE8E5A619}"/>
                  </a:ext>
                </a:extLst>
              </p:cNvPr>
              <p:cNvSpPr/>
              <p:nvPr/>
            </p:nvSpPr>
            <p:spPr>
              <a:xfrm rot="6516715">
                <a:off x="168357" y="-5311896"/>
                <a:ext cx="4171587" cy="10786225"/>
              </a:xfrm>
              <a:prstGeom prst="arc">
                <a:avLst>
                  <a:gd name="adj1" fmla="val 16465730"/>
                  <a:gd name="adj2" fmla="val 206805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7" name="Bogen 16">
                <a:extLst>
                  <a:ext uri="{FF2B5EF4-FFF2-40B4-BE49-F238E27FC236}">
                    <a16:creationId xmlns:a16="http://schemas.microsoft.com/office/drawing/2014/main" id="{10100820-B4CE-4F07-9B94-19004473148F}"/>
                  </a:ext>
                </a:extLst>
              </p:cNvPr>
              <p:cNvSpPr/>
              <p:nvPr/>
            </p:nvSpPr>
            <p:spPr>
              <a:xfrm rot="10800000">
                <a:off x="1099045" y="858684"/>
                <a:ext cx="777343" cy="851579"/>
              </a:xfrm>
              <a:prstGeom prst="arc">
                <a:avLst>
                  <a:gd name="adj1" fmla="val 17355149"/>
                  <a:gd name="adj2" fmla="val 1307560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9F4C1F1-930E-4D92-835E-93427169959D}"/>
                  </a:ext>
                </a:extLst>
              </p:cNvPr>
              <p:cNvSpPr txBox="1"/>
              <p:nvPr/>
            </p:nvSpPr>
            <p:spPr>
              <a:xfrm>
                <a:off x="1946584" y="4051096"/>
                <a:ext cx="49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/>
                  <a:t>0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F54AD87-8475-4A68-B0F5-FFB2595B867E}"/>
                  </a:ext>
                </a:extLst>
              </p:cNvPr>
              <p:cNvSpPr txBox="1"/>
              <p:nvPr/>
            </p:nvSpPr>
            <p:spPr>
              <a:xfrm>
                <a:off x="2853072" y="3177803"/>
                <a:ext cx="49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/>
                  <a:t>3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CB3772D-F7EC-4EA5-99B5-1271C75758F1}"/>
                  </a:ext>
                </a:extLst>
              </p:cNvPr>
              <p:cNvSpPr txBox="1"/>
              <p:nvPr/>
            </p:nvSpPr>
            <p:spPr>
              <a:xfrm>
                <a:off x="6352348" y="906015"/>
                <a:ext cx="411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/>
                  <a:t>2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62455B6-AB0D-4CBD-8BBF-DB9C6C205295}"/>
                  </a:ext>
                </a:extLst>
              </p:cNvPr>
              <p:cNvSpPr txBox="1"/>
              <p:nvPr/>
            </p:nvSpPr>
            <p:spPr>
              <a:xfrm>
                <a:off x="3120915" y="794572"/>
                <a:ext cx="411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/>
                  <a:t>1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2DC843F-AF39-44E7-898E-9808A9B19140}"/>
                  </a:ext>
                </a:extLst>
              </p:cNvPr>
              <p:cNvSpPr txBox="1"/>
              <p:nvPr/>
            </p:nvSpPr>
            <p:spPr>
              <a:xfrm>
                <a:off x="4716729" y="2702102"/>
                <a:ext cx="411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/>
                  <a:t>0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EBEDBF6-220A-4B98-8095-8FD8814B4B78}"/>
                  </a:ext>
                </a:extLst>
              </p:cNvPr>
              <p:cNvSpPr txBox="1"/>
              <p:nvPr/>
            </p:nvSpPr>
            <p:spPr>
              <a:xfrm>
                <a:off x="1517559" y="1694105"/>
                <a:ext cx="298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800" b="1" dirty="0"/>
                  <a:t>A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8F2E268-DA86-4045-8109-BB7819736A4D}"/>
                  </a:ext>
                </a:extLst>
              </p:cNvPr>
              <p:cNvSpPr txBox="1"/>
              <p:nvPr/>
            </p:nvSpPr>
            <p:spPr>
              <a:xfrm>
                <a:off x="2888753" y="4457824"/>
                <a:ext cx="298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800" b="1" dirty="0"/>
                  <a:t>D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855FFE5-2072-43D7-9CB6-7BE15564AFC3}"/>
                  </a:ext>
                </a:extLst>
              </p:cNvPr>
              <p:cNvSpPr txBox="1"/>
              <p:nvPr/>
            </p:nvSpPr>
            <p:spPr>
              <a:xfrm>
                <a:off x="4686471" y="794572"/>
                <a:ext cx="298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800" b="1" dirty="0"/>
                  <a:t>B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268252C-C122-4DD5-9B21-8741AAAA68F6}"/>
                  </a:ext>
                </a:extLst>
              </p:cNvPr>
              <p:cNvSpPr txBox="1"/>
              <p:nvPr/>
            </p:nvSpPr>
            <p:spPr>
              <a:xfrm>
                <a:off x="7280876" y="1694105"/>
                <a:ext cx="298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800" b="1" dirty="0"/>
                  <a:t>C</a:t>
                </a:r>
              </a:p>
            </p:txBody>
          </p:sp>
        </p:grp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4A94263D-111B-46E7-98D3-A68DD40FADF9}"/>
              </a:ext>
            </a:extLst>
          </p:cNvPr>
          <p:cNvSpPr txBox="1"/>
          <p:nvPr/>
        </p:nvSpPr>
        <p:spPr>
          <a:xfrm>
            <a:off x="4473075" y="4393755"/>
            <a:ext cx="7469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de-AT" dirty="0"/>
              <a:t>Hier wird geprüft, ob es sich um ein Zitat (1), nicht zitierte Werte (3), Nullwerte/neue Einträge(0) handelt.</a:t>
            </a:r>
          </a:p>
          <a:p>
            <a:pPr marL="342900" indent="-342900">
              <a:buAutoNum type="alphaUcPeriod"/>
            </a:pPr>
            <a:r>
              <a:rPr lang="de-AT" dirty="0"/>
              <a:t>Kontrolle ob ein zweites Anführungszeichen(2) vorhanden ist </a:t>
            </a:r>
            <a:r>
              <a:rPr lang="de-AT" dirty="0">
                <a:sym typeface="Wingdings" panose="05000000000000000000" pitchFamily="2" charset="2"/>
              </a:rPr>
              <a:t> zitiertes Zitat</a:t>
            </a:r>
          </a:p>
          <a:p>
            <a:pPr marL="342900" indent="-342900">
              <a:buAutoNum type="alphaUcPeriod"/>
            </a:pPr>
            <a:r>
              <a:rPr lang="de-AT" dirty="0">
                <a:sym typeface="Wingdings" panose="05000000000000000000" pitchFamily="2" charset="2"/>
              </a:rPr>
              <a:t>Prüfung eines Returns(1), Ende des Wertes/des Eintrags (0)</a:t>
            </a:r>
          </a:p>
          <a:p>
            <a:pPr marL="342900" indent="-342900">
              <a:buAutoNum type="alphaUcPeriod"/>
            </a:pPr>
            <a:r>
              <a:rPr lang="de-AT" dirty="0">
                <a:sym typeface="Wingdings" panose="05000000000000000000" pitchFamily="2" charset="2"/>
              </a:rPr>
              <a:t>Kontrolle ob es das Ende des Wertes (0) oder des Eintrages ist (0)</a:t>
            </a:r>
            <a:endParaRPr lang="de-AT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1F1B22-52BA-4538-9708-96771119A17F}"/>
              </a:ext>
            </a:extLst>
          </p:cNvPr>
          <p:cNvSpPr txBox="1"/>
          <p:nvPr/>
        </p:nvSpPr>
        <p:spPr>
          <a:xfrm>
            <a:off x="4393874" y="3714389"/>
            <a:ext cx="710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/>
              <a:t>public</a:t>
            </a:r>
            <a:r>
              <a:rPr lang="de-AT" sz="2400" dirty="0"/>
              <a:t> </a:t>
            </a:r>
            <a:r>
              <a:rPr lang="de-AT" sz="2400" dirty="0" err="1"/>
              <a:t>static</a:t>
            </a:r>
            <a:r>
              <a:rPr lang="de-AT" sz="2400" dirty="0"/>
              <a:t> </a:t>
            </a:r>
            <a:r>
              <a:rPr lang="de-AT" sz="2400" dirty="0" err="1"/>
              <a:t>CSVResult</a:t>
            </a:r>
            <a:r>
              <a:rPr lang="de-AT" sz="2400" b="1" dirty="0"/>
              <a:t> </a:t>
            </a:r>
            <a:r>
              <a:rPr lang="de-AT" sz="2400" b="1" dirty="0">
                <a:solidFill>
                  <a:schemeClr val="accent1">
                    <a:lumMod val="50000"/>
                  </a:schemeClr>
                </a:solidFill>
              </a:rPr>
              <a:t>parse</a:t>
            </a:r>
            <a:r>
              <a:rPr lang="de-AT" sz="2400" dirty="0"/>
              <a:t>(String </a:t>
            </a:r>
            <a:r>
              <a:rPr lang="de-AT" sz="2400" dirty="0" err="1"/>
              <a:t>str</a:t>
            </a:r>
            <a:r>
              <a:rPr lang="de-A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529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C8A7D475C987A44A581237C55CE4600" ma:contentTypeVersion="6" ma:contentTypeDescription="Ein neues Dokument erstellen." ma:contentTypeScope="" ma:versionID="65891d987ceb6f74c55f13c9f8ffca22">
  <xsd:schema xmlns:xsd="http://www.w3.org/2001/XMLSchema" xmlns:xs="http://www.w3.org/2001/XMLSchema" xmlns:p="http://schemas.microsoft.com/office/2006/metadata/properties" xmlns:ns2="166649a1-3caf-465a-b452-d2a65803f0fc" targetNamespace="http://schemas.microsoft.com/office/2006/metadata/properties" ma:root="true" ma:fieldsID="477293ee9d5c590740ad921f652fd7fc" ns2:_="">
    <xsd:import namespace="166649a1-3caf-465a-b452-d2a65803f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649a1-3caf-465a-b452-d2a65803f0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7A79FC-F6BB-4015-A01F-648196BF80D2}"/>
</file>

<file path=customXml/itemProps2.xml><?xml version="1.0" encoding="utf-8"?>
<ds:datastoreItem xmlns:ds="http://schemas.openxmlformats.org/officeDocument/2006/customXml" ds:itemID="{8EC0A330-883A-4D4C-8AA2-892647EADE1B}"/>
</file>

<file path=customXml/itemProps3.xml><?xml version="1.0" encoding="utf-8"?>
<ds:datastoreItem xmlns:ds="http://schemas.openxmlformats.org/officeDocument/2006/customXml" ds:itemID="{ECE6E1C5-219C-438C-9B7B-874577B7AB2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Melanie Spitzer</dc:creator>
  <cp:lastModifiedBy>Melanie Spitzer</cp:lastModifiedBy>
  <cp:revision>3</cp:revision>
  <dcterms:created xsi:type="dcterms:W3CDTF">2021-06-10T07:07:27Z</dcterms:created>
  <dcterms:modified xsi:type="dcterms:W3CDTF">2021-06-10T07:29:07Z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0x0101001C8A7D475C987A44A581237C55CE4600</vt:lpwstr>
  </property>
</Properties>
</file>