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Source Sans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SourceSansPro-bold.fntdata"/><Relationship Id="rId16" Type="http://schemas.openxmlformats.org/officeDocument/2006/relationships/font" Target="fonts/SourceSans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Sans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ae7580c95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ae7580c95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ae7580c9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ae7580c9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ae7580c95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ae7580c95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ae7580c95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ae7580c95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ae7580c95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ae7580c95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ae7580c95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ae7580c95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enutzerdefiniertes Layout &quot;1&quot;">
  <p:cSld name="CUSTOM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10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3" name="Google Shape;43;p1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utorialdeep.com/python/install-python-windows/" TargetMode="External"/><Relationship Id="rId4" Type="http://schemas.openxmlformats.org/officeDocument/2006/relationships/hyperlink" Target="https://docs.conda.io/projects/conda/en/latest/user-guide/install/windows.html" TargetMode="External"/><Relationship Id="rId9" Type="http://schemas.openxmlformats.org/officeDocument/2006/relationships/hyperlink" Target="https://docs.conda.io/projects/conda/en/latest/user-guide/install/macos.html" TargetMode="External"/><Relationship Id="rId5" Type="http://schemas.openxmlformats.org/officeDocument/2006/relationships/hyperlink" Target="https://docs.python-guide.org/starting/install3/linux/" TargetMode="External"/><Relationship Id="rId6" Type="http://schemas.openxmlformats.org/officeDocument/2006/relationships/hyperlink" Target="https://docs.conda.io/projects/conda/en/latest/user-guide/install/linux.html" TargetMode="External"/><Relationship Id="rId7" Type="http://schemas.openxmlformats.org/officeDocument/2006/relationships/hyperlink" Target="https://docs.conda.io/projects/conda/en/latest/user-guide/install/linux.html" TargetMode="External"/><Relationship Id="rId8" Type="http://schemas.openxmlformats.org/officeDocument/2006/relationships/hyperlink" Target="https://www.saintlad.com/install-python-3-on-mac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Intro to Python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9100" y="2918123"/>
            <a:ext cx="1890475" cy="18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Content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Installation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Windows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u="sng">
                <a:solidFill>
                  <a:schemeClr val="hlink"/>
                </a:solidFill>
                <a:hlinkClick r:id="rId3"/>
              </a:rPr>
              <a:t>https://tutorialdeep.com/python/install-python-windows/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u="sng">
                <a:solidFill>
                  <a:schemeClr val="hlink"/>
                </a:solidFill>
                <a:hlinkClick r:id="rId4"/>
              </a:rPr>
              <a:t>https://docs.conda.io/projects/conda/en/latest/user-guide/install/windows.html</a:t>
            </a:r>
            <a:r>
              <a:rPr lang="de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Linux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u="sng">
                <a:solidFill>
                  <a:schemeClr val="hlink"/>
                </a:solidFill>
                <a:hlinkClick r:id="rId5"/>
              </a:rPr>
              <a:t>https://docs.python-guide.org/starting/install3/linux/</a:t>
            </a:r>
            <a:r>
              <a:rPr lang="de"/>
              <a:t>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u="sng">
                <a:solidFill>
                  <a:schemeClr val="hlink"/>
                </a:solidFill>
                <a:hlinkClick r:id="rId6"/>
              </a:rPr>
              <a:t>https://docs.conda.io/projects/conda/en/latest/user-guide/install/linux.h</a:t>
            </a:r>
            <a:r>
              <a:rPr lang="de" u="sng">
                <a:solidFill>
                  <a:schemeClr val="hlink"/>
                </a:solidFill>
                <a:hlinkClick r:id="rId7"/>
              </a:rPr>
              <a:t>tml</a:t>
            </a:r>
            <a:r>
              <a:rPr lang="de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macOS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u="sng">
                <a:solidFill>
                  <a:schemeClr val="hlink"/>
                </a:solidFill>
                <a:hlinkClick r:id="rId8"/>
              </a:rPr>
              <a:t>https://www.saintlad.com/install-python-3-on-mac/</a:t>
            </a:r>
            <a:r>
              <a:rPr lang="de"/>
              <a:t>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u="sng">
                <a:solidFill>
                  <a:schemeClr val="hlink"/>
                </a:solidFill>
                <a:hlinkClick r:id="rId9"/>
              </a:rPr>
              <a:t>https://docs.conda.io/projects/conda/en/latest/user-guide/install/macos.html</a:t>
            </a:r>
            <a:r>
              <a:rPr lang="de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Creating a conda environment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Windows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open anaconda prompt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Linux / macOs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open terminal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All OS’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de">
                <a:latin typeface="Courier New"/>
                <a:ea typeface="Courier New"/>
                <a:cs typeface="Courier New"/>
                <a:sym typeface="Courier New"/>
              </a:rPr>
              <a:t>conda create --name workshop python=3.6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de">
                <a:latin typeface="Courier New"/>
                <a:ea typeface="Courier New"/>
                <a:cs typeface="Courier New"/>
                <a:sym typeface="Courier New"/>
              </a:rPr>
              <a:t>conda activate workshop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de">
                <a:latin typeface="Courier New"/>
                <a:ea typeface="Courier New"/>
                <a:cs typeface="Courier New"/>
                <a:sym typeface="Courier New"/>
              </a:rPr>
              <a:t>pip install matplotlib, pandas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Starting a notebook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de">
                <a:latin typeface="Courier New"/>
                <a:ea typeface="Courier New"/>
                <a:cs typeface="Courier New"/>
                <a:sym typeface="Courier New"/>
              </a:rPr>
              <a:t>jupyter notebook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de"/>
              <a:t>go to </a:t>
            </a:r>
            <a:r>
              <a:rPr lang="de">
                <a:latin typeface="Courier New"/>
                <a:ea typeface="Courier New"/>
                <a:cs typeface="Courier New"/>
                <a:sym typeface="Courier New"/>
              </a:rPr>
              <a:t>http://localhost:8888/tree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674" y="2092800"/>
            <a:ext cx="6488652" cy="28085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/>
          <p:nvPr/>
        </p:nvSpPr>
        <p:spPr>
          <a:xfrm rot="6493641">
            <a:off x="7124742" y="2614974"/>
            <a:ext cx="785515" cy="491422"/>
          </a:xfrm>
          <a:prstGeom prst="rightArrow">
            <a:avLst>
              <a:gd fmla="val 32491" name="adj1"/>
              <a:gd fmla="val 3568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And now: hands on!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3D85C6"/>
      </a:dk1>
      <a:lt1>
        <a:srgbClr val="FFD966"/>
      </a:lt1>
      <a:dk2>
        <a:srgbClr val="000000"/>
      </a:dk2>
      <a:lt2>
        <a:srgbClr val="7F7F7F"/>
      </a:lt2>
      <a:accent1>
        <a:srgbClr val="333333"/>
      </a:accent1>
      <a:accent2>
        <a:srgbClr val="0B5394"/>
      </a:accent2>
      <a:accent3>
        <a:srgbClr val="6FA8DC"/>
      </a:accent3>
      <a:accent4>
        <a:srgbClr val="C77025"/>
      </a:accent4>
      <a:accent5>
        <a:srgbClr val="009688"/>
      </a:accent5>
      <a:accent6>
        <a:srgbClr val="B45F06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