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6" d="100"/>
          <a:sy n="106" d="100"/>
        </p:scale>
        <p:origin x="-20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879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42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4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68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i-FI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702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5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03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0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70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09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852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28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EA11-AA31-144E-EB82-FDAC79D8F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Debian</a:t>
            </a:r>
            <a:r>
              <a:rPr lang="fi-FI" dirty="0"/>
              <a:t> on </a:t>
            </a:r>
            <a:r>
              <a:rPr lang="fi-FI" dirty="0" err="1"/>
              <a:t>Virtualbox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8ABD9-398F-7D19-53DB-E3BD95F8C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Matti Murtomäki</a:t>
            </a:r>
          </a:p>
        </p:txBody>
      </p:sp>
    </p:spTree>
    <p:extLst>
      <p:ext uri="{BB962C8B-B14F-4D97-AF65-F5344CB8AC3E}">
        <p14:creationId xmlns:p14="http://schemas.microsoft.com/office/powerpoint/2010/main" val="146873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8CF729-DBD9-30D7-A7F5-A361B820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Guest</a:t>
            </a:r>
            <a:r>
              <a:rPr lang="fi-FI" dirty="0"/>
              <a:t> </a:t>
            </a:r>
            <a:r>
              <a:rPr lang="fi-FI" dirty="0" err="1"/>
              <a:t>additions</a:t>
            </a:r>
            <a:r>
              <a:rPr lang="fi-FI" dirty="0"/>
              <a:t> for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resolution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94EBE1D-A978-74E2-7C73-3EE2DA632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5629462" cy="4051300"/>
          </a:xfrm>
        </p:spPr>
      </p:pic>
    </p:spTree>
    <p:extLst>
      <p:ext uri="{BB962C8B-B14F-4D97-AF65-F5344CB8AC3E}">
        <p14:creationId xmlns:p14="http://schemas.microsoft.com/office/powerpoint/2010/main" val="199053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14C202-024B-3E2B-77E3-CE850369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screen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7593B222-30C6-DE87-4B19-7DFDDA26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811" y="1704441"/>
            <a:ext cx="8263954" cy="4747378"/>
          </a:xfrm>
        </p:spPr>
      </p:pic>
    </p:spTree>
    <p:extLst>
      <p:ext uri="{BB962C8B-B14F-4D97-AF65-F5344CB8AC3E}">
        <p14:creationId xmlns:p14="http://schemas.microsoft.com/office/powerpoint/2010/main" val="11573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20F4-93C0-329F-DBC1-206FBD2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machine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1622-8133-9077-079E-E6285F93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Downloading</a:t>
            </a:r>
            <a:r>
              <a:rPr lang="fi-FI" dirty="0"/>
              <a:t> </a:t>
            </a:r>
            <a:r>
              <a:rPr lang="fi-FI" dirty="0" err="1"/>
              <a:t>VirtualBox</a:t>
            </a:r>
            <a:r>
              <a:rPr lang="fi-FI" dirty="0"/>
              <a:t> </a:t>
            </a:r>
            <a:r>
              <a:rPr lang="fi-FI" dirty="0" err="1"/>
              <a:t>installer</a:t>
            </a:r>
            <a:endParaRPr lang="fi-FI" dirty="0"/>
          </a:p>
          <a:p>
            <a:r>
              <a:rPr lang="fi-FI" dirty="0" err="1"/>
              <a:t>VirtualBox</a:t>
            </a:r>
            <a:r>
              <a:rPr lang="fi-FI" dirty="0"/>
              <a:t> 7.0.2 </a:t>
            </a:r>
            <a:r>
              <a:rPr lang="fi-FI" dirty="0" err="1"/>
              <a:t>platform</a:t>
            </a:r>
            <a:r>
              <a:rPr lang="fi-FI" dirty="0"/>
              <a:t> </a:t>
            </a:r>
            <a:r>
              <a:rPr lang="fi-FI" dirty="0" err="1"/>
              <a:t>packages</a:t>
            </a:r>
            <a:endParaRPr lang="fi-FI" dirty="0"/>
          </a:p>
          <a:p>
            <a:pPr lvl="1"/>
            <a:r>
              <a:rPr lang="fi-FI" dirty="0" err="1"/>
              <a:t>Downloaded</a:t>
            </a:r>
            <a:r>
              <a:rPr lang="fi-FI" dirty="0"/>
              <a:t> for Windows </a:t>
            </a:r>
            <a:r>
              <a:rPr lang="fi-FI" dirty="0" err="1"/>
              <a:t>hosts</a:t>
            </a:r>
            <a:endParaRPr lang="fi-FI" dirty="0"/>
          </a:p>
          <a:p>
            <a:pPr lvl="2"/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priviledge</a:t>
            </a:r>
            <a:r>
              <a:rPr lang="fi-FI" dirty="0"/>
              <a:t> </a:t>
            </a:r>
            <a:r>
              <a:rPr lang="fi-FI" dirty="0" err="1"/>
              <a:t>issues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in Haaga-</a:t>
            </a:r>
            <a:r>
              <a:rPr lang="fi-FI" dirty="0" err="1"/>
              <a:t>helia’s</a:t>
            </a:r>
            <a:r>
              <a:rPr lang="fi-FI" dirty="0"/>
              <a:t>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machine</a:t>
            </a:r>
            <a:endParaRPr lang="fi-FI" dirty="0"/>
          </a:p>
          <a:p>
            <a:pPr lvl="2"/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software in my home Windows </a:t>
            </a:r>
            <a:r>
              <a:rPr lang="fi-FI"/>
              <a:t>10 OS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01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91A2EA-CB6E-E63D-5980-53C6C642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VM</a:t>
            </a:r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3B982CB1-B93C-6797-8546-180D4FB0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70654"/>
            <a:ext cx="4791075" cy="3819525"/>
          </a:xfr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E38C5F9C-7110-35B1-B706-C8DF24A5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2270654"/>
            <a:ext cx="4829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CB465B-FAB6-EA0A-24E0-5C07D165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VM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BCEC222-5C76-A961-BFED-6B748AB9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Choosing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right</a:t>
            </a:r>
            <a:r>
              <a:rPr lang="fi-FI" dirty="0"/>
              <a:t> image</a:t>
            </a:r>
          </a:p>
          <a:p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6C01D9C4-B7AD-24D4-6CDD-85BB3D75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7" y="2475018"/>
            <a:ext cx="4603009" cy="2449195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21DC677B-56E9-3710-062B-847F0BF6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19" y="2475018"/>
            <a:ext cx="4603010" cy="24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7CC035-B504-6047-48C0-AF5B7D9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VM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DCDBA94-CA65-F6BA-1421-D5BD3611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 </a:t>
            </a:r>
          </a:p>
          <a:p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87978BB9-ADE9-8725-A4D8-79C81299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91548"/>
            <a:ext cx="5607173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E76EEE-4BA7-0132-AA8A-E4394F5A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VM </a:t>
            </a:r>
            <a:r>
              <a:rPr lang="fi-FI" dirty="0" err="1"/>
              <a:t>didn’t</a:t>
            </a:r>
            <a:r>
              <a:rPr lang="fi-FI" dirty="0"/>
              <a:t> </a:t>
            </a:r>
            <a:r>
              <a:rPr lang="fi-FI" dirty="0" err="1"/>
              <a:t>work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6D4C3ED-92E1-CA0B-7621-4B718122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Configuring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settings</a:t>
            </a:r>
            <a:r>
              <a:rPr lang="fi-FI" dirty="0"/>
              <a:t> for </a:t>
            </a:r>
            <a:r>
              <a:rPr lang="fi-FI" dirty="0" err="1"/>
              <a:t>computer</a:t>
            </a:r>
            <a:endParaRPr lang="fi-FI" dirty="0"/>
          </a:p>
          <a:p>
            <a:pPr lvl="1"/>
            <a:r>
              <a:rPr lang="fi-FI" dirty="0"/>
              <a:t>In </a:t>
            </a:r>
            <a:r>
              <a:rPr lang="fi-FI" dirty="0" err="1"/>
              <a:t>order</a:t>
            </a:r>
            <a:r>
              <a:rPr lang="fi-FI" dirty="0"/>
              <a:t> to </a:t>
            </a:r>
            <a:r>
              <a:rPr lang="fi-FI" dirty="0" err="1"/>
              <a:t>start</a:t>
            </a:r>
            <a:r>
              <a:rPr lang="fi-FI" dirty="0"/>
              <a:t> VM on home pc </a:t>
            </a:r>
            <a:r>
              <a:rPr lang="fi-FI" dirty="0" err="1"/>
              <a:t>virtualization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enabled</a:t>
            </a:r>
            <a:r>
              <a:rPr lang="fi-FI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262672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31C0A2-5E58-5550-E9C8-4A11263A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Starting</a:t>
            </a:r>
            <a:r>
              <a:rPr lang="fi-FI" dirty="0"/>
              <a:t> and </a:t>
            </a:r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Debian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A169C18D-1F02-1074-B5FF-420544F6B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57" y="2030284"/>
            <a:ext cx="4678598" cy="4051300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E9FB1ACB-AA29-3E0D-19B5-9FBBE3AE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0284"/>
            <a:ext cx="5308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EE8291-26D5-9EAB-159F-1814F2C7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Login</a:t>
            </a:r>
            <a:r>
              <a:rPr lang="fi-FI" dirty="0"/>
              <a:t> into </a:t>
            </a:r>
            <a:r>
              <a:rPr lang="fi-FI" dirty="0" err="1"/>
              <a:t>Debian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CCB44E-7954-753D-94E9-3BF90103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some </a:t>
            </a:r>
            <a:r>
              <a:rPr lang="fi-FI" dirty="0" err="1"/>
              <a:t>issues</a:t>
            </a:r>
            <a:r>
              <a:rPr lang="fi-FI" dirty="0"/>
              <a:t> </a:t>
            </a:r>
            <a:r>
              <a:rPr lang="fi-FI" dirty="0" err="1"/>
              <a:t>login</a:t>
            </a:r>
            <a:endParaRPr lang="fi-FI" dirty="0"/>
          </a:p>
          <a:p>
            <a:pPr lvl="1"/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restarting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logging</a:t>
            </a:r>
            <a:r>
              <a:rPr lang="fi-FI" dirty="0"/>
              <a:t> </a:t>
            </a:r>
            <a:r>
              <a:rPr lang="fi-FI" dirty="0" err="1"/>
              <a:t>works</a:t>
            </a:r>
            <a:endParaRPr lang="fi-FI" dirty="0"/>
          </a:p>
          <a:p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36A93EF-DDB9-82D7-4848-F417570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64" y="2937000"/>
            <a:ext cx="4416252" cy="37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1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15CF17-3B9E-BB01-832C-486331AD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Sudo</a:t>
            </a:r>
            <a:r>
              <a:rPr lang="fi-FI" dirty="0"/>
              <a:t> </a:t>
            </a:r>
            <a:r>
              <a:rPr lang="fi-FI" dirty="0" err="1"/>
              <a:t>updates</a:t>
            </a:r>
            <a:r>
              <a:rPr lang="fi-FI" dirty="0"/>
              <a:t> and </a:t>
            </a:r>
            <a:r>
              <a:rPr lang="fi-FI" dirty="0" err="1"/>
              <a:t>firewall</a:t>
            </a:r>
            <a:r>
              <a:rPr lang="fi-FI" dirty="0"/>
              <a:t> </a:t>
            </a:r>
            <a:r>
              <a:rPr lang="fi-FI" dirty="0" err="1"/>
              <a:t>settings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F7252385-4E96-08A2-2EB2-430AE15C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40243"/>
            <a:ext cx="4827428" cy="3647523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ED191DA2-705A-67F8-FF15-EABE7BEF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94" y="1840243"/>
            <a:ext cx="4853366" cy="3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42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F2F70E7C6F04E97ED7AC50A1A402F" ma:contentTypeVersion="6" ma:contentTypeDescription="Create a new document." ma:contentTypeScope="" ma:versionID="6b8ea4974fd9f480274e7f310dfc7e33">
  <xsd:schema xmlns:xsd="http://www.w3.org/2001/XMLSchema" xmlns:xs="http://www.w3.org/2001/XMLSchema" xmlns:p="http://schemas.microsoft.com/office/2006/metadata/properties" xmlns:ns3="73cff6c0-0d59-4edc-af53-dfe087bfa594" targetNamespace="http://schemas.microsoft.com/office/2006/metadata/properties" ma:root="true" ma:fieldsID="4c0baeaddc723846d875e83bf03aff82" ns3:_="">
    <xsd:import namespace="73cff6c0-0d59-4edc-af53-dfe087bfa5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f6c0-0d59-4edc-af53-dfe087bfa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B4BE07-A87C-46A2-B223-D9C2E581F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ff6c0-0d59-4edc-af53-dfe087bfa5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11D6FC-55E4-41A4-80AB-01105A36761A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3cff6c0-0d59-4edc-af53-dfe087bfa5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6852B2F-C0E5-4C99-8946-7A1DC0877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629</TotalTime>
  <Words>106</Words>
  <Application>Microsoft Office PowerPoint</Application>
  <PresentationFormat>Laajakuva</PresentationFormat>
  <Paragraphs>23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Installing Debian on Virtualbox</vt:lpstr>
      <vt:lpstr>Create a new virtual machine</vt:lpstr>
      <vt:lpstr>Installing the VM</vt:lpstr>
      <vt:lpstr>Installing the VM</vt:lpstr>
      <vt:lpstr>Installing the VM</vt:lpstr>
      <vt:lpstr>VM didn’t work</vt:lpstr>
      <vt:lpstr>Starting and installing Debian</vt:lpstr>
      <vt:lpstr>Login into Debian</vt:lpstr>
      <vt:lpstr>Sudo updates and firewall settings</vt:lpstr>
      <vt:lpstr>Guest additions for good resolution</vt:lpstr>
      <vt:lpstr>Big screen</vt:lpstr>
    </vt:vector>
  </TitlesOfParts>
  <Company>HaagaHelia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Debian on Virtualbox</dc:title>
  <dc:creator>Murtomäki Matti</dc:creator>
  <cp:lastModifiedBy>Murtomäki Matti</cp:lastModifiedBy>
  <cp:revision>29</cp:revision>
  <dcterms:created xsi:type="dcterms:W3CDTF">2022-10-30T11:42:42Z</dcterms:created>
  <dcterms:modified xsi:type="dcterms:W3CDTF">2022-10-31T17:01:37Z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0x010100378F2F70E7C6F04E97ED7AC50A1A402F</vt:lpwstr>
  </property>
</Properties>
</file>