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8" r:id="rId3"/>
    <p:sldId id="409" r:id="rId4"/>
    <p:sldId id="410" r:id="rId5"/>
    <p:sldId id="411" r:id="rId6"/>
    <p:sldId id="413" r:id="rId7"/>
    <p:sldId id="412" r:id="rId8"/>
    <p:sldId id="414" r:id="rId9"/>
    <p:sldId id="415" r:id="rId10"/>
    <p:sldId id="416" r:id="rId11"/>
    <p:sldId id="427" r:id="rId12"/>
    <p:sldId id="42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2.png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21715" y="1442720"/>
            <a:ext cx="10149205" cy="3336925"/>
          </a:xfrm>
        </p:spPr>
        <p:txBody>
          <a:bodyPr>
            <a:normAutofit/>
          </a:bodyPr>
          <a:p>
            <a:r>
              <a:rPr lang="en-US" altLang="zh-CN"/>
              <a:t>git </a:t>
            </a:r>
            <a:r>
              <a:rPr lang="zh-CN" altLang="en-US"/>
              <a:t>基本命令与公钥登录</a:t>
            </a:r>
            <a:r>
              <a:rPr lang="en-US" altLang="zh-CN"/>
              <a:t>Github</a:t>
            </a:r>
            <a:br>
              <a:rPr lang="en-US" altLang="zh-CN"/>
            </a:br>
            <a:r>
              <a:rPr lang="zh-CN" altLang="en-US"/>
              <a:t>以及一些 </a:t>
            </a:r>
            <a:r>
              <a:rPr lang="en-US" altLang="zh-CN"/>
              <a:t>git </a:t>
            </a:r>
            <a:r>
              <a:rPr lang="zh-CN" altLang="en-US"/>
              <a:t>的使用技巧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如何解决</a:t>
            </a:r>
            <a:r>
              <a:rPr lang="en-US" altLang="zh-CN"/>
              <a:t>GitHub </a:t>
            </a:r>
            <a:r>
              <a:t>通过</a:t>
            </a:r>
            <a:r>
              <a:rPr lang="en-US" altLang="zh-CN"/>
              <a:t>clone</a:t>
            </a:r>
            <a:r>
              <a:t>下载速度过慢呢？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3200" b="1">
                <a:solidFill>
                  <a:schemeClr val="tx1"/>
                </a:solidFill>
              </a:rPr>
              <a:t>这里耍个小聪明：</a:t>
            </a:r>
            <a:endParaRPr lang="zh-CN" altLang="en-US" sz="3200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git clone git仓库地址 --depth=1</a:t>
            </a:r>
            <a:endParaRPr lang="zh-CN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</a:rPr>
              <a:t>这就代表只下载最新版本，不下载全部的历史版本</a:t>
            </a:r>
            <a:endParaRPr lang="zh-CN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88970"/>
            <a:ext cx="10969200" cy="705600"/>
          </a:xfrm>
        </p:spPr>
        <p:txBody>
          <a:bodyPr/>
          <a:p>
            <a:r>
              <a:rPr lang="en-US" altLang="zh-CN"/>
              <a:t>.gitignore</a:t>
            </a:r>
            <a:r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9330"/>
            <a:ext cx="8623935" cy="572389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2400">
                <a:solidFill>
                  <a:schemeClr val="tx1"/>
                </a:solidFill>
              </a:rPr>
              <a:t>在提交项目文件的时候，有些文件不需要提交，比如</a:t>
            </a:r>
            <a:r>
              <a:rPr lang="en-US" altLang="zh-CN" sz="2400">
                <a:solidFill>
                  <a:schemeClr val="tx1"/>
                </a:solidFill>
              </a:rPr>
              <a:t>debug</a:t>
            </a:r>
            <a:r>
              <a:rPr sz="2400">
                <a:solidFill>
                  <a:schemeClr val="tx1"/>
                </a:solidFill>
              </a:rPr>
              <a:t>文件，这个时候就需要</a:t>
            </a:r>
            <a:r>
              <a:rPr lang="en-US" altLang="zh-CN" sz="2400">
                <a:solidFill>
                  <a:schemeClr val="tx1"/>
                </a:solidFill>
              </a:rPr>
              <a:t>.gitignore</a:t>
            </a:r>
            <a:r>
              <a:rPr sz="2400">
                <a:solidFill>
                  <a:schemeClr val="tx1"/>
                </a:solidFill>
              </a:rPr>
              <a:t>文件了。</a:t>
            </a:r>
            <a:endParaRPr sz="2400"/>
          </a:p>
          <a:p>
            <a:pPr marL="0" indent="0">
              <a:buNone/>
            </a:pPr>
            <a:r>
              <a:rPr sz="2400"/>
              <a:t>第一步：在Git Bash里使用命令：touch .gitignore</a:t>
            </a:r>
            <a:endParaRPr sz="2400"/>
          </a:p>
          <a:p>
            <a:pPr marL="0" indent="0">
              <a:buNone/>
            </a:pPr>
            <a:r>
              <a:rPr sz="2400"/>
              <a:t>第二步：用文本编辑器如editplus或notepad++输入需要忽略的文件或文件名。</a:t>
            </a:r>
            <a:endParaRPr sz="2400"/>
          </a:p>
          <a:p>
            <a:pPr marL="0" indent="0">
              <a:buNone/>
            </a:pPr>
            <a:r>
              <a:rPr sz="2400"/>
              <a:t>例如右图所示。</a:t>
            </a: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/target/ ：过滤文件设置，表示过滤这个文件夹</a:t>
            </a:r>
            <a:endParaRPr sz="2400"/>
          </a:p>
          <a:p>
            <a:pPr marL="0" indent="0">
              <a:buNone/>
            </a:pPr>
            <a:r>
              <a:rPr sz="2400"/>
              <a:t>*.mdb  ，*.ldb  ，*.sln 表示过滤某种类型的文件</a:t>
            </a:r>
            <a:endParaRPr sz="2400"/>
          </a:p>
          <a:p>
            <a:pPr marL="0" indent="0">
              <a:buNone/>
            </a:pPr>
            <a:r>
              <a:rPr sz="2400"/>
              <a:t>/mtk/do.c ，/mtk/if.h  表示指定过滤某个文件下具体文件</a:t>
            </a:r>
            <a:endParaRPr sz="2400"/>
          </a:p>
          <a:p>
            <a:pPr marL="0" indent="0">
              <a:buNone/>
            </a:pPr>
            <a:r>
              <a:rPr sz="2400"/>
              <a:t> !*.c , !/dir/subdir/     !开头表示不过滤</a:t>
            </a:r>
            <a:endParaRPr sz="2400"/>
          </a:p>
          <a:p>
            <a:pPr marL="0" indent="0">
              <a:buNone/>
            </a:pPr>
            <a:r>
              <a:rPr sz="2400"/>
              <a:t> *.[oa]    支持通配符：过滤repo中所有以.o或者.a为扩展名的文件</a:t>
            </a:r>
            <a:endParaRPr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0" y="190500"/>
            <a:ext cx="273367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</p:nvPr>
        </p:nvSpPr>
        <p:spPr>
          <a:xfrm>
            <a:off x="1196340" y="330835"/>
            <a:ext cx="9799320" cy="6527165"/>
          </a:xfrm>
        </p:spPr>
        <p:txBody>
          <a:bodyPr>
            <a:noAutofit/>
          </a:bodyPr>
          <a:p>
            <a:r>
              <a:rPr lang="zh-CN" altLang="en-US" sz="5400"/>
              <a:t>在想要版本控制的文件夹空白处右键，选择</a:t>
            </a:r>
            <a:r>
              <a:rPr lang="en-US" altLang="zh-CN" sz="5400"/>
              <a:t>git bash</a:t>
            </a:r>
            <a:endParaRPr lang="en-US" altLang="zh-CN" sz="5400"/>
          </a:p>
          <a:p>
            <a:r>
              <a:rPr lang="en-US" altLang="zh-CN" sz="5400"/>
              <a:t>git init</a:t>
            </a:r>
            <a:r>
              <a:rPr lang="zh-CN" altLang="en-US" sz="5400"/>
              <a:t>（初始化文件夹）</a:t>
            </a:r>
            <a:endParaRPr lang="zh-CN" altLang="en-US" sz="5400"/>
          </a:p>
          <a:p>
            <a:r>
              <a:rPr lang="en-US" altLang="zh-CN" sz="5400"/>
              <a:t>git add . </a:t>
            </a:r>
            <a:r>
              <a:rPr lang="zh-CN" altLang="en-US" sz="5400"/>
              <a:t>（添加所有文件到暂存区域）</a:t>
            </a:r>
            <a:endParaRPr lang="en-US" altLang="zh-CN" sz="5400"/>
          </a:p>
          <a:p>
            <a:r>
              <a:rPr lang="en-US" altLang="zh-CN" sz="5400"/>
              <a:t>git commit -m “</a:t>
            </a:r>
            <a:r>
              <a:rPr lang="zh-CN" altLang="en-US" sz="5400"/>
              <a:t>这里写注释</a:t>
            </a:r>
            <a:r>
              <a:rPr lang="en-US" altLang="zh-CN" sz="5400"/>
              <a:t>”</a:t>
            </a:r>
            <a:endParaRPr lang="en-US" altLang="zh-CN" sz="5400"/>
          </a:p>
          <a:p>
            <a:endParaRPr lang="en-US" altLang="zh-CN" sz="5400"/>
          </a:p>
        </p:txBody>
      </p:sp>
      <p:sp>
        <p:nvSpPr>
          <p:cNvPr id="7" name="文本框 6"/>
          <p:cNvSpPr txBox="1"/>
          <p:nvPr/>
        </p:nvSpPr>
        <p:spPr>
          <a:xfrm>
            <a:off x="1945640" y="6151245"/>
            <a:ext cx="8483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solidFill>
                  <a:srgbClr val="C00000"/>
                </a:solidFill>
              </a:rPr>
              <a:t>git add . </a:t>
            </a:r>
            <a:r>
              <a:rPr lang="zh-CN" altLang="en-US" sz="4000">
                <a:solidFill>
                  <a:srgbClr val="C00000"/>
                </a:solidFill>
              </a:rPr>
              <a:t>，</a:t>
            </a:r>
            <a:r>
              <a:rPr lang="en-US" altLang="zh-CN" sz="4000">
                <a:solidFill>
                  <a:srgbClr val="C00000"/>
                </a:solidFill>
              </a:rPr>
              <a:t>add</a:t>
            </a:r>
            <a:r>
              <a:rPr lang="zh-CN" altLang="en-US" sz="4000">
                <a:solidFill>
                  <a:srgbClr val="C00000"/>
                </a:solidFill>
              </a:rPr>
              <a:t>与 </a:t>
            </a:r>
            <a:r>
              <a:rPr lang="en-US" altLang="zh-CN" sz="4000">
                <a:solidFill>
                  <a:srgbClr val="C00000"/>
                </a:solidFill>
              </a:rPr>
              <a:t>. </a:t>
            </a:r>
            <a:r>
              <a:rPr lang="zh-CN" altLang="en-US" sz="4000">
                <a:solidFill>
                  <a:srgbClr val="C00000"/>
                </a:solidFill>
              </a:rPr>
              <a:t>之间有空格</a:t>
            </a:r>
            <a:endParaRPr lang="zh-CN" altLang="en-US" sz="40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4945" y="309880"/>
            <a:ext cx="8578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先在</a:t>
            </a:r>
            <a:r>
              <a:rPr lang="en-US" altLang="zh-CN" sz="3600"/>
              <a:t>Github</a:t>
            </a:r>
            <a:r>
              <a:rPr lang="zh-CN" altLang="en-US" sz="3600"/>
              <a:t>上创建一个仓库</a:t>
            </a:r>
            <a:endParaRPr lang="zh-CN" altLang="en-US" sz="3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63435"/>
          <a:stretch>
            <a:fillRect/>
          </a:stretch>
        </p:blipFill>
        <p:spPr>
          <a:xfrm>
            <a:off x="0" y="1600200"/>
            <a:ext cx="3943350" cy="52444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43350" y="1185545"/>
            <a:ext cx="7708265" cy="5659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r="23190"/>
          <a:stretch>
            <a:fillRect/>
          </a:stretch>
        </p:blipFill>
        <p:spPr>
          <a:xfrm>
            <a:off x="137160" y="165735"/>
            <a:ext cx="8722360" cy="5522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85" y="2796540"/>
            <a:ext cx="6583680" cy="40614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1800" y="6028690"/>
            <a:ext cx="5133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这里记住使用</a:t>
            </a:r>
            <a:r>
              <a:rPr lang="en-US" altLang="zh-CN"/>
              <a:t>SSH</a:t>
            </a:r>
            <a:r>
              <a:rPr lang="zh-CN" altLang="en-US"/>
              <a:t>模式，即公钥登录的方式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192020" y="1089025"/>
            <a:ext cx="916305" cy="4999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852295"/>
            <a:ext cx="5003800" cy="4799330"/>
          </a:xfrm>
        </p:spPr>
        <p:txBody>
          <a:bodyPr/>
          <a:p>
            <a:r>
              <a:rPr sz="3200"/>
              <a:t>口令登录是创建仓库时顺便创建一个</a:t>
            </a:r>
            <a:r>
              <a:rPr lang="en-US" altLang="zh-CN" sz="3200"/>
              <a:t>README.md</a:t>
            </a:r>
            <a:r>
              <a:rPr sz="3200"/>
              <a:t>文档，然后在</a:t>
            </a:r>
            <a:r>
              <a:rPr lang="en-US" altLang="zh-CN" sz="3200"/>
              <a:t>git bash</a:t>
            </a:r>
            <a:r>
              <a:rPr sz="3200"/>
              <a:t>里</a:t>
            </a:r>
            <a:r>
              <a:rPr lang="en-US" altLang="zh-CN" sz="3200"/>
              <a:t>clone</a:t>
            </a:r>
            <a:r>
              <a:rPr sz="3200"/>
              <a:t>代码到本地，每次提交代码时都需要输入账号密码，麻烦。</a:t>
            </a:r>
            <a:endParaRPr sz="3200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35400" y="45409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lang="zh-CN" altLang="en-US"/>
              <a:t>有两种办法，一种是公钥登录，一种是口令登录</a:t>
            </a:r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6680" y="1714500"/>
            <a:ext cx="7005320" cy="514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990" y="1861820"/>
            <a:ext cx="10768330" cy="42430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3200"/>
              <a:t>首先</a:t>
            </a:r>
            <a:r>
              <a:rPr lang="en-US" altLang="zh-CN" sz="3200"/>
              <a:t>git bash</a:t>
            </a:r>
            <a:r>
              <a:rPr sz="3200"/>
              <a:t>里</a:t>
            </a:r>
            <a:r>
              <a:rPr lang="zh-CN" altLang="en-US" sz="3200"/>
              <a:t>输入：</a:t>
            </a:r>
            <a:r>
              <a:rPr lang="en-US" altLang="zh-CN" sz="3200"/>
              <a:t>~/.ssh </a:t>
            </a:r>
            <a:r>
              <a:rPr sz="3200"/>
              <a:t>检查是否有</a:t>
            </a:r>
            <a:r>
              <a:rPr lang="en-US" altLang="zh-CN" sz="3200"/>
              <a:t>SSH Key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没有的话生成公钥：ssh-keygen -t rsa -C "邮箱"，一直回车就行</a:t>
            </a:r>
            <a:endParaRPr lang="zh-CN" altLang="en-US" sz="3200"/>
          </a:p>
          <a:p>
            <a:pPr marL="0" indent="0">
              <a:buNone/>
            </a:pPr>
            <a:r>
              <a:rPr lang="zh-CN" altLang="en-US" sz="3200"/>
              <a:t>然后公钥生成后，将公钥添加到</a:t>
            </a:r>
            <a:r>
              <a:rPr lang="en-US" altLang="zh-CN" sz="3200"/>
              <a:t>Github</a:t>
            </a:r>
            <a:r>
              <a:rPr sz="3200"/>
              <a:t>账号</a:t>
            </a:r>
            <a:endParaRPr sz="3200"/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公钥登录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添加公钥到</a:t>
            </a:r>
            <a:r>
              <a:rPr lang="en-US" altLang="zh-CN"/>
              <a:t>Github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920" y="1480185"/>
            <a:ext cx="3592195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9140"/>
          <a:stretch>
            <a:fillRect/>
          </a:stretch>
        </p:blipFill>
        <p:spPr>
          <a:xfrm>
            <a:off x="3987165" y="1589405"/>
            <a:ext cx="2684145" cy="32213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995" y="1200785"/>
            <a:ext cx="5296535" cy="26917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66025" y="709930"/>
            <a:ext cx="427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记事本打开，复制粘贴到</a:t>
            </a:r>
            <a:r>
              <a:rPr lang="en-US" altLang="zh-CN"/>
              <a:t>SSH key</a:t>
            </a:r>
            <a:r>
              <a:rPr lang="zh-CN" altLang="en-US"/>
              <a:t>中即可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00" y="2984500"/>
            <a:ext cx="3833495" cy="3873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成功了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48435"/>
            <a:ext cx="7046595" cy="242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05" y="3148965"/>
            <a:ext cx="7757795" cy="37090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从远程仓库更新自己的代码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## 在本地新建一个temp分支，并将远程origin仓库的master分支代码下载到本地temp分支；</a:t>
            </a:r>
            <a:endParaRPr lang="zh-CN" altLang="en-US"/>
          </a:p>
          <a:p>
            <a:r>
              <a:rPr lang="zh-CN" altLang="en-US"/>
              <a:t>$ git fetch origin master:temp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## 比较本地代码与刚刚从远程下载下来的代码的区别；</a:t>
            </a:r>
            <a:endParaRPr lang="zh-CN" altLang="en-US"/>
          </a:p>
          <a:p>
            <a:r>
              <a:rPr lang="zh-CN" altLang="en-US"/>
              <a:t>$ git diff temp  （想退出比较，按键盘上的</a:t>
            </a:r>
            <a:r>
              <a:rPr lang="en-US" altLang="zh-CN"/>
              <a:t>Q</a:t>
            </a:r>
            <a:r>
              <a:t>就可以了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## 合并temp分支到本地的master分支;</a:t>
            </a:r>
            <a:endParaRPr lang="zh-CN" altLang="en-US"/>
          </a:p>
          <a:p>
            <a:r>
              <a:rPr lang="zh-CN" altLang="en-US"/>
              <a:t>$ git merge temp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## 如果不想保留temp分支，删除;</a:t>
            </a:r>
            <a:endParaRPr lang="zh-CN" altLang="en-US"/>
          </a:p>
          <a:p>
            <a:r>
              <a:rPr lang="zh-CN" altLang="en-US"/>
              <a:t>$ git branch -d temp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8259,&quot;width&quot;:6210}"/>
</p:tagLst>
</file>

<file path=ppt/tags/tag65.xml><?xml version="1.0" encoding="utf-8"?>
<p:tagLst xmlns:p="http://schemas.openxmlformats.org/presentationml/2006/main">
  <p:tag name="KSO_WM_UNIT_PLACING_PICTURE_USER_VIEWPORT" val="{&quot;height&quot;:10608,&quot;width&quot;:14448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1044</Words>
  <Application>WPS 演示</Application>
  <PresentationFormat>宽屏</PresentationFormat>
  <Paragraphs>65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git 基本命令与公钥登录Github 以及一些 git 的使用技巧</vt:lpstr>
      <vt:lpstr>PowerPoint 演示文稿</vt:lpstr>
      <vt:lpstr>PowerPoint 演示文稿</vt:lpstr>
      <vt:lpstr>PowerPoint 演示文稿</vt:lpstr>
      <vt:lpstr>PowerPoint 演示文稿</vt:lpstr>
      <vt:lpstr>公钥登录</vt:lpstr>
      <vt:lpstr>添加公钥到Github</vt:lpstr>
      <vt:lpstr>成功了</vt:lpstr>
      <vt:lpstr>从远程仓库更新自己的代码</vt:lpstr>
      <vt:lpstr>如何解决GitHub 通过clone下载速度过慢呢？</vt:lpstr>
      <vt:lpstr>.gitignore的使用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shinelon</cp:lastModifiedBy>
  <cp:revision>186</cp:revision>
  <dcterms:created xsi:type="dcterms:W3CDTF">2019-06-19T02:08:00Z</dcterms:created>
  <dcterms:modified xsi:type="dcterms:W3CDTF">2020-10-17T08:38:30Z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2052-11.8.2.8875</vt:lpwstr>
  </property>
</Properties>
</file>