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1912F46-CF0F-4997-9227-435B00D5989F}" type="datetimeFigureOut">
              <a:rPr lang="de-AT" smtClean="0"/>
              <a:t>18.05.2017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521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2F46-CF0F-4997-9227-435B00D5989F}" type="datetimeFigureOut">
              <a:rPr lang="de-AT" smtClean="0"/>
              <a:t>18.05.2017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328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2F46-CF0F-4997-9227-435B00D5989F}" type="datetimeFigureOut">
              <a:rPr lang="de-AT" smtClean="0"/>
              <a:t>18.05.2017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5035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2F46-CF0F-4997-9227-435B00D5989F}" type="datetimeFigureOut">
              <a:rPr lang="de-AT" smtClean="0"/>
              <a:t>18.05.2017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9978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2F46-CF0F-4997-9227-435B00D5989F}" type="datetimeFigureOut">
              <a:rPr lang="de-AT" smtClean="0"/>
              <a:t>18.05.2017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8969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2F46-CF0F-4997-9227-435B00D5989F}" type="datetimeFigureOut">
              <a:rPr lang="de-AT" smtClean="0"/>
              <a:t>18.05.2017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1510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2F46-CF0F-4997-9227-435B00D5989F}" type="datetimeFigureOut">
              <a:rPr lang="de-AT" smtClean="0"/>
              <a:t>18.05.2017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240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2F46-CF0F-4997-9227-435B00D5989F}" type="datetimeFigureOut">
              <a:rPr lang="de-AT" smtClean="0"/>
              <a:t>18.05.2017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3508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2F46-CF0F-4997-9227-435B00D5989F}" type="datetimeFigureOut">
              <a:rPr lang="de-AT" smtClean="0"/>
              <a:t>18.05.2017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606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2F46-CF0F-4997-9227-435B00D5989F}" type="datetimeFigureOut">
              <a:rPr lang="de-AT" smtClean="0"/>
              <a:t>18.05.2017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99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2F46-CF0F-4997-9227-435B00D5989F}" type="datetimeFigureOut">
              <a:rPr lang="de-AT" smtClean="0"/>
              <a:t>18.05.2017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442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2F46-CF0F-4997-9227-435B00D5989F}" type="datetimeFigureOut">
              <a:rPr lang="de-AT" smtClean="0"/>
              <a:t>18.05.2017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898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2F46-CF0F-4997-9227-435B00D5989F}" type="datetimeFigureOut">
              <a:rPr lang="de-AT" smtClean="0"/>
              <a:t>18.05.2017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464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2F46-CF0F-4997-9227-435B00D5989F}" type="datetimeFigureOut">
              <a:rPr lang="de-AT" smtClean="0"/>
              <a:t>18.05.2017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580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2F46-CF0F-4997-9227-435B00D5989F}" type="datetimeFigureOut">
              <a:rPr lang="de-AT" smtClean="0"/>
              <a:t>18.05.2017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192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2F46-CF0F-4997-9227-435B00D5989F}" type="datetimeFigureOut">
              <a:rPr lang="de-AT" smtClean="0"/>
              <a:t>18.05.2017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1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2F46-CF0F-4997-9227-435B00D5989F}" type="datetimeFigureOut">
              <a:rPr lang="de-AT" smtClean="0"/>
              <a:t>18.05.2017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387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12F46-CF0F-4997-9227-435B00D5989F}" type="datetimeFigureOut">
              <a:rPr lang="de-AT" smtClean="0"/>
              <a:t>18.05.2017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A9290-C587-4836-83BE-AE04B8ADB1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9915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Tic </a:t>
            </a:r>
            <a:r>
              <a:rPr lang="de-DE" dirty="0" err="1"/>
              <a:t>Tac</a:t>
            </a:r>
            <a:r>
              <a:rPr lang="de-DE" dirty="0"/>
              <a:t> </a:t>
            </a:r>
            <a:r>
              <a:rPr lang="de-DE" dirty="0" err="1"/>
              <a:t>Toe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© Philipp G., Max Z., Kevin R.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6024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2013527"/>
            <a:ext cx="9905999" cy="4424218"/>
          </a:xfrm>
        </p:spPr>
        <p:txBody>
          <a:bodyPr>
            <a:normAutofit/>
          </a:bodyPr>
          <a:lstStyle/>
          <a:p>
            <a:r>
              <a:rPr lang="de-DE" dirty="0"/>
              <a:t>Login </a:t>
            </a:r>
          </a:p>
          <a:p>
            <a:r>
              <a:rPr lang="de-DE" dirty="0"/>
              <a:t>Tic </a:t>
            </a:r>
            <a:r>
              <a:rPr lang="de-DE" dirty="0" err="1"/>
              <a:t>Tac</a:t>
            </a:r>
            <a:r>
              <a:rPr lang="de-DE" dirty="0"/>
              <a:t> </a:t>
            </a:r>
            <a:r>
              <a:rPr lang="de-DE" dirty="0" err="1"/>
              <a:t>Toe</a:t>
            </a:r>
            <a:endParaRPr lang="de-DE" dirty="0"/>
          </a:p>
          <a:p>
            <a:r>
              <a:rPr lang="de-DE" dirty="0" err="1"/>
              <a:t>Highscore</a:t>
            </a:r>
            <a:r>
              <a:rPr lang="de-DE" dirty="0"/>
              <a:t> </a:t>
            </a:r>
          </a:p>
          <a:p>
            <a:pPr lvl="1"/>
            <a:endParaRPr lang="de-DE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9714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Login Screen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 Screen als </a:t>
            </a:r>
            <a:r>
              <a:rPr lang="de-DE" dirty="0" err="1"/>
              <a:t>Lightbox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Beim Aufrufen der Seite </a:t>
            </a:r>
            <a:r>
              <a:rPr lang="de-DE" dirty="0">
                <a:solidFill>
                  <a:srgbClr val="FF0000"/>
                </a:solidFill>
              </a:rPr>
              <a:t>(</a:t>
            </a:r>
            <a:r>
              <a:rPr lang="de-DE" dirty="0"/>
              <a:t>evtl. mit Cookies</a:t>
            </a:r>
            <a:r>
              <a:rPr lang="de-DE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de-DE" dirty="0" err="1"/>
              <a:t>Nickname</a:t>
            </a:r>
            <a:r>
              <a:rPr lang="de-DE" dirty="0"/>
              <a:t>/Passwort</a:t>
            </a:r>
          </a:p>
          <a:p>
            <a:pPr lvl="1"/>
            <a:r>
              <a:rPr lang="de-DE" dirty="0"/>
              <a:t>Geht nur weg beim Einloggen/Registrieren</a:t>
            </a:r>
          </a:p>
          <a:p>
            <a:pPr lvl="1"/>
            <a:r>
              <a:rPr lang="de-DE" dirty="0">
                <a:solidFill>
                  <a:srgbClr val="FF0000"/>
                </a:solidFill>
              </a:rPr>
              <a:t>(</a:t>
            </a:r>
            <a:r>
              <a:rPr lang="de-DE" dirty="0"/>
              <a:t>Registrierungslink drunter mit Aktualisieren d. </a:t>
            </a:r>
            <a:r>
              <a:rPr lang="de-DE" dirty="0" err="1"/>
              <a:t>Lightbox</a:t>
            </a:r>
            <a:r>
              <a:rPr lang="de-DE" dirty="0"/>
              <a:t> (zweiter </a:t>
            </a:r>
            <a:r>
              <a:rPr lang="de-DE" dirty="0" err="1"/>
              <a:t>Passw</a:t>
            </a:r>
            <a:r>
              <a:rPr lang="de-DE" dirty="0"/>
              <a:t>. Feld)</a:t>
            </a:r>
            <a:r>
              <a:rPr lang="de-DE" dirty="0">
                <a:solidFill>
                  <a:srgbClr val="FF0000"/>
                </a:solidFill>
              </a:rPr>
              <a:t>)</a:t>
            </a:r>
          </a:p>
          <a:p>
            <a:pPr lvl="1"/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250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Tic </a:t>
            </a:r>
            <a:r>
              <a:rPr lang="de-DE" dirty="0" err="1"/>
              <a:t>Tac</a:t>
            </a:r>
            <a:r>
              <a:rPr lang="de-DE" dirty="0"/>
              <a:t> </a:t>
            </a:r>
            <a:r>
              <a:rPr lang="de-DE" dirty="0" err="1"/>
              <a:t>Toe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94295"/>
          </a:xfrm>
        </p:spPr>
        <p:txBody>
          <a:bodyPr>
            <a:normAutofit lnSpcReduction="10000"/>
          </a:bodyPr>
          <a:lstStyle/>
          <a:p>
            <a:r>
              <a:rPr lang="de-DE" dirty="0"/>
              <a:t>Single- und Multiplayer (jederzeit änderbar)</a:t>
            </a:r>
          </a:p>
          <a:p>
            <a:pPr lvl="1"/>
            <a:r>
              <a:rPr lang="de-DE" dirty="0"/>
              <a:t>Keine Schwierigkeitsstufen (Single Player) / Multiplayer am gleichen Bildschirm</a:t>
            </a:r>
          </a:p>
          <a:p>
            <a:pPr lvl="1"/>
            <a:r>
              <a:rPr lang="de-DE" dirty="0"/>
              <a:t>Bei Multiplayer automatisch anderer Spieler als „Guest“ (=anonym)</a:t>
            </a:r>
          </a:p>
          <a:p>
            <a:r>
              <a:rPr lang="de-DE" dirty="0"/>
              <a:t>5 Runden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Lightbox</a:t>
            </a:r>
            <a:r>
              <a:rPr lang="de-DE" dirty="0">
                <a:sym typeface="Wingdings" panose="05000000000000000000" pitchFamily="2" charset="2"/>
              </a:rPr>
              <a:t> erscheint mit Overall Score u. anderen Details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Share </a:t>
            </a:r>
            <a:r>
              <a:rPr lang="de-DE" dirty="0" err="1">
                <a:sym typeface="Wingdings" panose="05000000000000000000" pitchFamily="2" charset="2"/>
              </a:rPr>
              <a:t>your</a:t>
            </a:r>
            <a:r>
              <a:rPr lang="de-DE" dirty="0">
                <a:sym typeface="Wingdings" panose="05000000000000000000" pitchFamily="2" charset="2"/>
              </a:rPr>
              <a:t> Score (Facebook, etc.)</a:t>
            </a:r>
          </a:p>
          <a:p>
            <a:pPr lvl="1"/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de-DE" dirty="0">
                <a:sym typeface="Wingdings" panose="05000000000000000000" pitchFamily="2" charset="2"/>
              </a:rPr>
              <a:t>Message mit in den </a:t>
            </a:r>
            <a:r>
              <a:rPr lang="de-DE" dirty="0" err="1">
                <a:sym typeface="Wingdings" panose="05000000000000000000" pitchFamily="2" charset="2"/>
              </a:rPr>
              <a:t>Highscore</a:t>
            </a:r>
            <a:r>
              <a:rPr lang="de-DE" dirty="0">
                <a:sym typeface="Wingdings" panose="05000000000000000000" pitchFamily="2" charset="2"/>
              </a:rPr>
              <a:t> eintragen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) [SQL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Injections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]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Beim Schließen der </a:t>
            </a:r>
            <a:r>
              <a:rPr lang="de-DE" dirty="0" err="1">
                <a:sym typeface="Wingdings" panose="05000000000000000000" pitchFamily="2" charset="2"/>
              </a:rPr>
              <a:t>Lightbox</a:t>
            </a:r>
            <a:r>
              <a:rPr lang="de-DE" dirty="0">
                <a:sym typeface="Wingdings" panose="05000000000000000000" pitchFamily="2" charset="2"/>
              </a:rPr>
              <a:t>: 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Zur </a:t>
            </a:r>
            <a:r>
              <a:rPr lang="de-DE" dirty="0" err="1">
                <a:sym typeface="Wingdings" panose="05000000000000000000" pitchFamily="2" charset="2"/>
              </a:rPr>
              <a:t>Highscore</a:t>
            </a:r>
            <a:r>
              <a:rPr lang="de-DE" dirty="0">
                <a:sym typeface="Wingdings" panose="05000000000000000000" pitchFamily="2" charset="2"/>
              </a:rPr>
              <a:t>-Liste automatisch gescrollt (</a:t>
            </a:r>
            <a:r>
              <a:rPr lang="de-DE" dirty="0" err="1">
                <a:sym typeface="Wingdings" panose="05000000000000000000" pitchFamily="2" charset="2"/>
              </a:rPr>
              <a:t>transition</a:t>
            </a:r>
            <a:r>
              <a:rPr lang="de-DE" dirty="0">
                <a:sym typeface="Wingdings" panose="05000000000000000000" pitchFamily="2" charset="2"/>
              </a:rPr>
              <a:t> scroll)</a:t>
            </a:r>
          </a:p>
        </p:txBody>
      </p:sp>
    </p:spTree>
    <p:extLst>
      <p:ext uri="{BB962C8B-B14F-4D97-AF65-F5344CB8AC3E}">
        <p14:creationId xmlns:p14="http://schemas.microsoft.com/office/powerpoint/2010/main" val="310539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HIGHSCORE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Unterteilt in Single/Multiplayer (Register/Gruppierung)</a:t>
            </a:r>
          </a:p>
          <a:p>
            <a:pPr lvl="1"/>
            <a:r>
              <a:rPr lang="de-DE" dirty="0"/>
              <a:t>Guest bei Multiplayer wird nicht in Datenbank gespeichert</a:t>
            </a:r>
          </a:p>
          <a:p>
            <a:pPr lvl="2"/>
            <a:r>
              <a:rPr lang="de-DE" dirty="0"/>
              <a:t>Wenn Guest gewinnt </a:t>
            </a:r>
            <a:r>
              <a:rPr lang="de-DE" dirty="0">
                <a:sym typeface="Wingdings" panose="05000000000000000000" pitchFamily="2" charset="2"/>
              </a:rPr>
              <a:t> nur </a:t>
            </a:r>
            <a:r>
              <a:rPr lang="de-DE" dirty="0" err="1">
                <a:sym typeface="Wingdings" panose="05000000000000000000" pitchFamily="2" charset="2"/>
              </a:rPr>
              <a:t>eingel</a:t>
            </a:r>
            <a:r>
              <a:rPr lang="de-DE" dirty="0">
                <a:sym typeface="Wingdings" panose="05000000000000000000" pitchFamily="2" charset="2"/>
              </a:rPr>
              <a:t>. Spieler dokumentiert, dass verloren</a:t>
            </a:r>
            <a:endParaRPr lang="de-DE" dirty="0"/>
          </a:p>
          <a:p>
            <a:r>
              <a:rPr lang="de-DE" dirty="0"/>
              <a:t>Mögl. Felder: </a:t>
            </a:r>
          </a:p>
          <a:p>
            <a:pPr lvl="1"/>
            <a:r>
              <a:rPr lang="de-DE" dirty="0"/>
              <a:t>Name, Punkte, Message, Reputation (</a:t>
            </a:r>
            <a:r>
              <a:rPr lang="de-DE" dirty="0" err="1"/>
              <a:t>Win</a:t>
            </a:r>
            <a:r>
              <a:rPr lang="de-DE" dirty="0"/>
              <a:t>/Loss Ratio)</a:t>
            </a:r>
          </a:p>
          <a:p>
            <a:r>
              <a:rPr lang="de-DE" dirty="0"/>
              <a:t>Sortieren nach </a:t>
            </a:r>
            <a:r>
              <a:rPr lang="de-DE" dirty="0">
                <a:solidFill>
                  <a:srgbClr val="FF0000"/>
                </a:solidFill>
              </a:rPr>
              <a:t>(</a:t>
            </a:r>
            <a:r>
              <a:rPr lang="de-DE" dirty="0"/>
              <a:t>allen</a:t>
            </a:r>
            <a:r>
              <a:rPr lang="de-DE" dirty="0">
                <a:solidFill>
                  <a:srgbClr val="FF0000"/>
                </a:solidFill>
              </a:rPr>
              <a:t>)</a:t>
            </a:r>
            <a:r>
              <a:rPr lang="de-DE" dirty="0"/>
              <a:t> Feldern möglich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1733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Wir freuen uns auf Ihr Spiel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© Philipp G., Max Z., Kevin R.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5918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207</Words>
  <Application>Microsoft Office PowerPoint</Application>
  <PresentationFormat>Breitbild</PresentationFormat>
  <Paragraphs>31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Tw Cen MT</vt:lpstr>
      <vt:lpstr>Wingdings</vt:lpstr>
      <vt:lpstr>Schaltkreis</vt:lpstr>
      <vt:lpstr>Tic Tac Toe</vt:lpstr>
      <vt:lpstr>Übersicht</vt:lpstr>
      <vt:lpstr>Login Screen</vt:lpstr>
      <vt:lpstr>Tic Tac Toe</vt:lpstr>
      <vt:lpstr>HIGHSCORE</vt:lpstr>
      <vt:lpstr>Wir freuen uns auf Ihr Spiel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Kevin Riedl</dc:creator>
  <cp:lastModifiedBy>Kevin Riedl</cp:lastModifiedBy>
  <cp:revision>13</cp:revision>
  <dcterms:created xsi:type="dcterms:W3CDTF">2017-05-18T11:46:00Z</dcterms:created>
  <dcterms:modified xsi:type="dcterms:W3CDTF">2017-05-18T12:14:32Z</dcterms:modified>
</cp:coreProperties>
</file>