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7" r:id="rId4"/>
    <p:sldId id="262" r:id="rId5"/>
    <p:sldId id="295" r:id="rId6"/>
    <p:sldId id="265" r:id="rId7"/>
    <p:sldId id="296" r:id="rId8"/>
    <p:sldId id="266" r:id="rId9"/>
    <p:sldId id="268" r:id="rId10"/>
    <p:sldId id="297" r:id="rId11"/>
    <p:sldId id="259" r:id="rId12"/>
    <p:sldId id="270" r:id="rId13"/>
    <p:sldId id="271" r:id="rId14"/>
    <p:sldId id="279" r:id="rId15"/>
    <p:sldId id="280" r:id="rId16"/>
    <p:sldId id="272" r:id="rId17"/>
    <p:sldId id="273" r:id="rId18"/>
    <p:sldId id="285" r:id="rId19"/>
    <p:sldId id="284" r:id="rId20"/>
    <p:sldId id="274" r:id="rId21"/>
    <p:sldId id="277" r:id="rId22"/>
    <p:sldId id="278" r:id="rId23"/>
    <p:sldId id="275" r:id="rId24"/>
    <p:sldId id="276" r:id="rId25"/>
    <p:sldId id="286" r:id="rId26"/>
    <p:sldId id="287" r:id="rId27"/>
    <p:sldId id="288" r:id="rId28"/>
    <p:sldId id="289" r:id="rId29"/>
    <p:sldId id="290" r:id="rId30"/>
    <p:sldId id="291" r:id="rId31"/>
    <p:sldId id="260" r:id="rId32"/>
    <p:sldId id="298" r:id="rId33"/>
    <p:sldId id="261" r:id="rId34"/>
    <p:sldId id="300" r:id="rId35"/>
    <p:sldId id="301" r:id="rId36"/>
    <p:sldId id="294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1F2"/>
    <a:srgbClr val="FF5D5D"/>
    <a:srgbClr val="92D050"/>
    <a:srgbClr val="484D78"/>
    <a:srgbClr val="272440"/>
    <a:srgbClr val="353F59"/>
    <a:srgbClr val="FFFFFF"/>
    <a:srgbClr val="FDFDFD"/>
    <a:srgbClr val="336699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7" autoAdjust="0"/>
    <p:restoredTop sz="94664" autoAdjust="0"/>
  </p:normalViewPr>
  <p:slideViewPr>
    <p:cSldViewPr snapToGrid="0">
      <p:cViewPr varScale="1">
        <p:scale>
          <a:sx n="114" d="100"/>
          <a:sy n="114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-7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B8E8D-2742-4599-A8BC-22136A870ED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0BC1D-03DE-46D1-BE45-549EA9B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AA76-A7D7-4FFB-A2A5-FCBF102F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1668-4D1C-49B5-9760-E1C7D760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DB5-34AB-40E7-948D-6DC3464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4441-15C3-40E6-86C1-D40FED0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225C-310F-41A8-BD7D-7AF0B579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4DA-E682-4782-9E7C-DDF2922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B9D2-EF6F-4B5D-8BD6-D113DDC0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249-E204-491E-94E3-28A999CA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7255-E734-4268-AC13-73A8CF0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5045-EB2D-45E0-9FC1-29B912F6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112-BA99-4DCB-B427-1EBA695E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1812-8866-42C0-8784-228368BC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AAD-4F9C-4C9C-8FC2-EE79688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F6A6-C113-4881-9AB9-B5C988C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FB9D-E8D5-4930-9952-F7998C6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410-95A0-4782-B83C-6584BE0A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CB7E-8C77-480A-B104-D768ABE8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F995-766C-4CF0-ABB5-D2321AF2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9D57-F75F-4707-85CB-B525036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BA5-5F33-4535-98E6-4D5F926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0EA-2E1B-446B-A88C-3D1FACE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AFD2-C4F9-4A7D-9A0D-00E5DBFD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13AF-E527-47FD-8C43-B9C91B06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51ED-30B8-4A6F-B5CA-D8E970F1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00CA-A567-4E20-A99A-2E508A5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B137-CD16-451C-87E4-B0AE849D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48A-86C3-4E2C-BCCD-31A151F0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A82C-D4C9-42DF-B936-A5F82AE6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8DE7-5083-4027-956D-2A9F9A2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A6D9-9707-4B07-AA6D-1BCE5753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97B5-B068-4BCA-AB89-B9E868FB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B512-D775-404E-80D7-B69A96C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4A6E-534D-46F4-84CB-A4D89B41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186D-45A9-441F-8625-F3406E48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EE416-8A6D-4E07-80A0-31313E7B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B9C8-6A81-41C8-9A0B-F6EE3BED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1B92-8DA9-4481-AE44-1A5E481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F1171-BAD1-48A6-ABCC-9730C15F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4D23-F422-4BF0-8060-01C6D75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797-B648-45E5-BDC9-2F3B725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B0F6-7135-475E-9D52-DB8B477F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BD7A3-1220-4FEF-944E-AA093324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7861-082B-4049-907D-BA63421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4C93-5B8F-45CD-B523-A6BD82E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40E69-D5C2-412F-8C15-7BD1B70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A303-0673-4305-9FC8-1508D5F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2F2-EA1B-4C3C-9887-F1D61C7F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629C-BF7D-4B72-B0EF-BC240FD6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4009B-CD07-4C5B-895E-356079BF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C11E9-9B92-4E55-964E-89A7A72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E5CC-309A-48CB-97C6-6D06B79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BEB6-EA7D-40B9-8B8F-4091363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9CC-A11A-4260-996D-9E32CC19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A3D2B-BF9A-4ABC-B1DB-852B7F322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7977-ACFC-47C4-9305-3AC8B52B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9A75-CE6F-47D0-827C-44B24DDF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9945-DB31-40B9-AD5E-3B7A36E6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019-8BDA-41DB-869A-1B594B2A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DB8-CACD-43AA-B8F5-44AA42B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A6F2-4E93-45A5-9F42-7EEE87D0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6377-691F-48E5-9A41-3CB204B44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6C6D-9C0B-4F5B-A533-2B3843F5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6168-CF14-4F4C-A774-03648643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11.xml"/><Relationship Id="rId4" Type="http://schemas.openxmlformats.org/officeDocument/2006/relationships/hyperlink" Target="2.Tabel%20intretinere.pptx" TargetMode="External"/><Relationship Id="rId9" Type="http://schemas.openxmlformats.org/officeDocument/2006/relationships/slide" Target="slide31.xml"/><Relationship Id="rId1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" Target="slide36.xml"/><Relationship Id="rId10" Type="http://schemas.openxmlformats.org/officeDocument/2006/relationships/slide" Target="slide12.xml"/><Relationship Id="rId4" Type="http://schemas.openxmlformats.org/officeDocument/2006/relationships/slide" Target="slide13.xml"/><Relationship Id="rId9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1.xml"/><Relationship Id="rId4" Type="http://schemas.openxmlformats.org/officeDocument/2006/relationships/slide" Target="slide36.xml"/><Relationship Id="rId9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slide" Target="slide11.xml"/><Relationship Id="rId5" Type="http://schemas.openxmlformats.org/officeDocument/2006/relationships/image" Target="../media/image8.png"/><Relationship Id="rId10" Type="http://schemas.openxmlformats.org/officeDocument/2006/relationships/slide" Target="slide15.xml"/><Relationship Id="rId4" Type="http://schemas.openxmlformats.org/officeDocument/2006/relationships/slide" Target="slide36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3.xml"/><Relationship Id="rId4" Type="http://schemas.openxmlformats.org/officeDocument/2006/relationships/slide" Target="slide36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" Target="slide36.xml"/><Relationship Id="rId10" Type="http://schemas.openxmlformats.org/officeDocument/2006/relationships/slide" Target="slide16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" Target="slide36.xml"/><Relationship Id="rId10" Type="http://schemas.openxmlformats.org/officeDocument/2006/relationships/slide" Target="slide15.xml"/><Relationship Id="rId4" Type="http://schemas.openxmlformats.org/officeDocument/2006/relationships/slide" Target="slide17.xml"/><Relationship Id="rId9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9.xml"/><Relationship Id="rId4" Type="http://schemas.openxmlformats.org/officeDocument/2006/relationships/slide" Target="slide36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slide" Target="slide36.xml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21.xml"/><Relationship Id="rId4" Type="http://schemas.openxmlformats.org/officeDocument/2006/relationships/slide" Target="slide36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11" Type="http://schemas.openxmlformats.org/officeDocument/2006/relationships/slide" Target="slide11.xml"/><Relationship Id="rId5" Type="http://schemas.openxmlformats.org/officeDocument/2006/relationships/slide" Target="slide3.xml"/><Relationship Id="rId10" Type="http://schemas.openxmlformats.org/officeDocument/2006/relationships/slide" Target="slide31.xml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9.xml"/><Relationship Id="rId4" Type="http://schemas.openxmlformats.org/officeDocument/2006/relationships/slide" Target="slide36.xml"/><Relationship Id="rId9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slide" Target="slide19.xml"/><Relationship Id="rId4" Type="http://schemas.openxmlformats.org/officeDocument/2006/relationships/slide" Target="slide36.xml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slide" Target="slide21.xml"/><Relationship Id="rId5" Type="http://schemas.openxmlformats.org/officeDocument/2006/relationships/image" Target="../media/image8.png"/><Relationship Id="rId10" Type="http://schemas.openxmlformats.org/officeDocument/2006/relationships/slide" Target="slide24.xml"/><Relationship Id="rId4" Type="http://schemas.openxmlformats.org/officeDocument/2006/relationships/slide" Target="slide36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slide" Target="slide36.xml"/><Relationship Id="rId9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11" Type="http://schemas.openxmlformats.org/officeDocument/2006/relationships/image" Target="../media/image12.jpeg"/><Relationship Id="rId5" Type="http://schemas.openxmlformats.org/officeDocument/2006/relationships/image" Target="../media/image8.png"/><Relationship Id="rId10" Type="http://schemas.openxmlformats.org/officeDocument/2006/relationships/slide" Target="slide22.xml"/><Relationship Id="rId4" Type="http://schemas.openxmlformats.org/officeDocument/2006/relationships/slide" Target="slide36.xml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27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28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29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jpg"/><Relationship Id="rId4" Type="http://schemas.openxmlformats.org/officeDocument/2006/relationships/slide" Target="slide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4" Type="http://schemas.openxmlformats.org/officeDocument/2006/relationships/slide" Target="slide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3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11.xml"/><Relationship Id="rId4" Type="http://schemas.openxmlformats.org/officeDocument/2006/relationships/slide" Target="slide6.xml"/><Relationship Id="rId9" Type="http://schemas.openxmlformats.org/officeDocument/2006/relationships/slide" Target="slide3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8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22.xml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11.xml"/><Relationship Id="rId4" Type="http://schemas.openxmlformats.org/officeDocument/2006/relationships/slide" Target="slide8.xml"/><Relationship Id="rId9" Type="http://schemas.openxmlformats.org/officeDocument/2006/relationships/slide" Target="slide31.xml"/><Relationship Id="rId1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11.xml"/><Relationship Id="rId4" Type="http://schemas.openxmlformats.org/officeDocument/2006/relationships/slide" Target="slide9.xml"/><Relationship Id="rId9" Type="http://schemas.openxmlformats.org/officeDocument/2006/relationships/slide" Target="slide3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37.xml"/><Relationship Id="rId12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11.xml"/><Relationship Id="rId5" Type="http://schemas.openxmlformats.org/officeDocument/2006/relationships/slide" Target="slide36.xml"/><Relationship Id="rId10" Type="http://schemas.openxmlformats.org/officeDocument/2006/relationships/slide" Target="slide31.xml"/><Relationship Id="rId4" Type="http://schemas.openxmlformats.org/officeDocument/2006/relationships/slide" Target="slide14.xml"/><Relationship Id="rId9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84A3B-1309-4F5C-B2CA-61328CAE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18667-4CD0-4178-AF17-8B6BB3DF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589972"/>
            <a:ext cx="743671" cy="585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15869-205C-4A62-9B8A-2EBFCD56869B}"/>
              </a:ext>
            </a:extLst>
          </p:cNvPr>
          <p:cNvSpPr txBox="1"/>
          <p:nvPr/>
        </p:nvSpPr>
        <p:spPr>
          <a:xfrm>
            <a:off x="1043708" y="621950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4985-CBBB-475F-827F-D558B25517CD}"/>
              </a:ext>
            </a:extLst>
          </p:cNvPr>
          <p:cNvSpPr txBox="1"/>
          <p:nvPr/>
        </p:nvSpPr>
        <p:spPr>
          <a:xfrm>
            <a:off x="1043708" y="839596"/>
            <a:ext cx="189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err="1">
                <a:solidFill>
                  <a:srgbClr val="006600"/>
                </a:solidFill>
              </a:rPr>
              <a:t>Pentru</a:t>
            </a:r>
            <a:r>
              <a:rPr lang="en-US" sz="1000" b="1" i="1">
                <a:solidFill>
                  <a:srgbClr val="006600"/>
                </a:solidFill>
              </a:rPr>
              <a:t> administratorii de bloc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C44E93-A3A1-487F-99EE-7A3EA5A01AA0}"/>
              </a:ext>
            </a:extLst>
          </p:cNvPr>
          <p:cNvCxnSpPr/>
          <p:nvPr/>
        </p:nvCxnSpPr>
        <p:spPr>
          <a:xfrm>
            <a:off x="400050" y="12096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88BB1A2F-B2A7-4E1F-B0A0-DDD4E9263535}"/>
              </a:ext>
            </a:extLst>
          </p:cNvPr>
          <p:cNvSpPr/>
          <p:nvPr/>
        </p:nvSpPr>
        <p:spPr>
          <a:xfrm>
            <a:off x="10010775" y="71649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2EC65-78BA-47D7-BAEB-F5BC92290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84" y="1506332"/>
            <a:ext cx="4161707" cy="27758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D37A0-032B-42FC-975D-AAD904976876}"/>
              </a:ext>
            </a:extLst>
          </p:cNvPr>
          <p:cNvCxnSpPr/>
          <p:nvPr/>
        </p:nvCxnSpPr>
        <p:spPr>
          <a:xfrm>
            <a:off x="504825" y="6353175"/>
            <a:ext cx="113157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E8872-81FC-47BD-9F48-4F9A4E37AC4B}"/>
              </a:ext>
            </a:extLst>
          </p:cNvPr>
          <p:cNvSpPr/>
          <p:nvPr/>
        </p:nvSpPr>
        <p:spPr>
          <a:xfrm>
            <a:off x="504825" y="6368569"/>
            <a:ext cx="26645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rgbClr val="336699"/>
                </a:solidFill>
              </a:rPr>
              <a:t>Copyright </a:t>
            </a:r>
            <a:r>
              <a:rPr lang="en-US" sz="800" i="1">
                <a:solidFill>
                  <a:srgbClr val="336699"/>
                </a:solidFill>
                <a:latin typeface="Calibri" panose="020F0502020204030204" pitchFamily="34" charset="0"/>
              </a:rPr>
              <a:t>© </a:t>
            </a:r>
            <a:r>
              <a:rPr lang="en-US" sz="800" i="1">
                <a:solidFill>
                  <a:srgbClr val="336699"/>
                </a:solidFill>
              </a:rPr>
              <a:t>BlocAdmin.ro 2018. Toate drepturile rezervate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DFDF-E66B-4FF5-B2F1-4286A6BF4321}"/>
              </a:ext>
            </a:extLst>
          </p:cNvPr>
          <p:cNvSpPr/>
          <p:nvPr/>
        </p:nvSpPr>
        <p:spPr>
          <a:xfrm>
            <a:off x="504825" y="6527326"/>
            <a:ext cx="944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chemeClr val="accent1">
                    <a:lumMod val="50000"/>
                  </a:schemeClr>
                </a:solidFill>
              </a:rPr>
              <a:t>Termeni si conditii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04D9B-BF0B-48B0-8DEC-87E41C96E0EB}"/>
              </a:ext>
            </a:extLst>
          </p:cNvPr>
          <p:cNvSpPr txBox="1"/>
          <p:nvPr/>
        </p:nvSpPr>
        <p:spPr>
          <a:xfrm>
            <a:off x="966789" y="1506332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6600"/>
                </a:solidFill>
              </a:rPr>
              <a:t>Solutia ideala pentru administratorii de bloc</a:t>
            </a:r>
          </a:p>
        </p:txBody>
      </p:sp>
      <p:sp>
        <p:nvSpPr>
          <p:cNvPr id="18" name="Rectangle: Rounded Corners 17">
            <a:hlinkClick r:id="rId6" action="ppaction://hlinksldjump"/>
            <a:extLst>
              <a:ext uri="{FF2B5EF4-FFF2-40B4-BE49-F238E27FC236}">
                <a16:creationId xmlns:a16="http://schemas.microsoft.com/office/drawing/2014/main" id="{684133C4-891A-4BF9-9A59-056752685B05}"/>
              </a:ext>
            </a:extLst>
          </p:cNvPr>
          <p:cNvSpPr/>
          <p:nvPr/>
        </p:nvSpPr>
        <p:spPr>
          <a:xfrm>
            <a:off x="2250174" y="1955559"/>
            <a:ext cx="1838325" cy="40009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Creeaza cont gratuit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A3F61-BBA5-488D-9CE1-0AF87DEC1E0E}"/>
              </a:ext>
            </a:extLst>
          </p:cNvPr>
          <p:cNvSpPr txBox="1"/>
          <p:nvPr/>
        </p:nvSpPr>
        <p:spPr>
          <a:xfrm>
            <a:off x="2791981" y="3390219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Avantaje pentru administratori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A8686-2159-47A3-ACF6-05A36734C190}"/>
              </a:ext>
            </a:extLst>
          </p:cNvPr>
          <p:cNvSpPr txBox="1"/>
          <p:nvPr/>
        </p:nvSpPr>
        <p:spPr>
          <a:xfrm>
            <a:off x="2791980" y="4287697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Avantaje pentru locatari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254602-75CC-4234-9DF9-6ED75995FA99}"/>
              </a:ext>
            </a:extLst>
          </p:cNvPr>
          <p:cNvSpPr/>
          <p:nvPr/>
        </p:nvSpPr>
        <p:spPr>
          <a:xfrm>
            <a:off x="2896756" y="3745639"/>
            <a:ext cx="4728406" cy="49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Usor de utilizat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On-line, acces de pe orice computer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Conform cu legea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6A07B-E468-47DE-A8F0-F270043C8B33}"/>
              </a:ext>
            </a:extLst>
          </p:cNvPr>
          <p:cNvSpPr/>
          <p:nvPr/>
        </p:nvSpPr>
        <p:spPr>
          <a:xfrm>
            <a:off x="2896756" y="4705826"/>
            <a:ext cx="4728406" cy="72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Aplicatie gratuita pentru telefon si tableta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Primesti notificari cand se afiseaza intretinerea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Vezi din ce este compusa intretinerea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Poti plati intretinerea cu cardul direct din aplicatie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Poti comnica cu administratorul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8CE85-B24E-45DA-9A0B-EEAB77A8B9E0}"/>
              </a:ext>
            </a:extLst>
          </p:cNvPr>
          <p:cNvSpPr txBox="1"/>
          <p:nvPr/>
        </p:nvSpPr>
        <p:spPr>
          <a:xfrm>
            <a:off x="1043708" y="2537990"/>
            <a:ext cx="4819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BlocAdmin.ro este o aplicatie on-line dedicate administratorilor de bloc.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Este solutia ideala pentru a tine evidenta cheltuielilor si platilor unei asociatii de bloc.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Calculul tabelul de intretinere nu a fost nicidata mai simplu de efectuat.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0EF8E3A-1C4B-4C32-95E3-006DB95577B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2" y="3210935"/>
            <a:ext cx="1695220" cy="25536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3FBB73-AF55-4CB5-9943-A50B35F16C2E}"/>
              </a:ext>
            </a:extLst>
          </p:cNvPr>
          <p:cNvSpPr txBox="1"/>
          <p:nvPr/>
        </p:nvSpPr>
        <p:spPr>
          <a:xfrm>
            <a:off x="1221217" y="5486532"/>
            <a:ext cx="1231728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“BlocAdmin.ro este solutia ideala pentru administrarea unui bloc” </a:t>
            </a:r>
          </a:p>
          <a:p>
            <a:r>
              <a:rPr lang="en-US" sz="800">
                <a:solidFill>
                  <a:schemeClr val="bg1"/>
                </a:solidFill>
              </a:rPr>
              <a:t>Mihai Popescu  Administrator bloc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01939B-FF2C-4791-84CB-66539BAC62EF}"/>
              </a:ext>
            </a:extLst>
          </p:cNvPr>
          <p:cNvCxnSpPr>
            <a:cxnSpLocks/>
          </p:cNvCxnSpPr>
          <p:nvPr/>
        </p:nvCxnSpPr>
        <p:spPr>
          <a:xfrm flipV="1">
            <a:off x="1114425" y="3218106"/>
            <a:ext cx="5024078" cy="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7789E8-D619-423C-961B-0BEB4579CB99}"/>
              </a:ext>
            </a:extLst>
          </p:cNvPr>
          <p:cNvSpPr txBox="1"/>
          <p:nvPr/>
        </p:nvSpPr>
        <p:spPr>
          <a:xfrm>
            <a:off x="7680037" y="4336158"/>
            <a:ext cx="24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Care este scopul nostru?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37A76-05F3-4548-A324-293757E4F37D}"/>
              </a:ext>
            </a:extLst>
          </p:cNvPr>
          <p:cNvSpPr txBox="1"/>
          <p:nvPr/>
        </p:nvSpPr>
        <p:spPr>
          <a:xfrm>
            <a:off x="6581775" y="4734914"/>
            <a:ext cx="495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“Tatal meu este administrator de bloc de mai bine de 10 ani. In fiecare luna a trebuit sa-mi aloc cel putin o ora pentru a-l ajuta sa calculeze tabelul de intretinere. Astfel, am decis sa dezvolt aceasta aplicatie pentru a veni in sprijinul lui si a altor administratori.</a:t>
            </a:r>
          </a:p>
          <a:p>
            <a:endParaRPr lang="en-US" sz="1000" i="1"/>
          </a:p>
          <a:p>
            <a:r>
              <a:rPr lang="en-US" sz="1000" i="1"/>
              <a:t>Scopul nostru este de a usura munca administratorilor de bloc si de a oferi o solutie transparenta pentru locatari.”</a:t>
            </a:r>
          </a:p>
          <a:p>
            <a:pPr algn="r"/>
            <a:r>
              <a:rPr lang="en-US" sz="1000" i="1"/>
              <a:t>Liviu Florea – fondator BlocAdmin.ro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0B383D-ADA2-4212-A1EA-C17587D4F347}"/>
              </a:ext>
            </a:extLst>
          </p:cNvPr>
          <p:cNvGrpSpPr/>
          <p:nvPr/>
        </p:nvGrpSpPr>
        <p:grpSpPr>
          <a:xfrm>
            <a:off x="6671903" y="1001156"/>
            <a:ext cx="521970" cy="215444"/>
            <a:chOff x="6671903" y="1001156"/>
            <a:chExt cx="521970" cy="21544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BF5BD9D-617A-4CF3-90B7-FAF9F95D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903" y="1001156"/>
              <a:ext cx="1905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1B07CC-4672-492A-BF2C-AEFF51D15352}"/>
                </a:ext>
              </a:extLst>
            </p:cNvPr>
            <p:cNvSpPr txBox="1"/>
            <p:nvPr/>
          </p:nvSpPr>
          <p:spPr>
            <a:xfrm>
              <a:off x="6767153" y="1001156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Acasa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03225F-5600-4543-BCFB-B7696EACDAE1}"/>
              </a:ext>
            </a:extLst>
          </p:cNvPr>
          <p:cNvGrpSpPr/>
          <p:nvPr/>
        </p:nvGrpSpPr>
        <p:grpSpPr>
          <a:xfrm>
            <a:off x="8402618" y="1009995"/>
            <a:ext cx="650300" cy="215444"/>
            <a:chOff x="8402618" y="1009995"/>
            <a:chExt cx="650300" cy="21544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5F3A6CE-76B1-40E5-9A92-A075220AA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618" y="1013488"/>
              <a:ext cx="190500" cy="190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B7A941-AA4F-4F6F-BFD7-599F96D425E5}"/>
                </a:ext>
              </a:extLst>
            </p:cNvPr>
            <p:cNvSpPr txBox="1"/>
            <p:nvPr/>
          </p:nvSpPr>
          <p:spPr>
            <a:xfrm>
              <a:off x="8544445" y="1009995"/>
              <a:ext cx="508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Contact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BA2217-9770-4272-8F7F-B4B9F7042784}"/>
              </a:ext>
            </a:extLst>
          </p:cNvPr>
          <p:cNvGrpSpPr/>
          <p:nvPr/>
        </p:nvGrpSpPr>
        <p:grpSpPr>
          <a:xfrm>
            <a:off x="7403224" y="1004649"/>
            <a:ext cx="791346" cy="219759"/>
            <a:chOff x="7403224" y="1004649"/>
            <a:chExt cx="791346" cy="21975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1C219F4-0326-4468-A522-2CEF6B8A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224" y="1004649"/>
              <a:ext cx="190500" cy="190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F0D02C-314D-4ECB-9F3F-0A1A16305F2C}"/>
                </a:ext>
              </a:extLst>
            </p:cNvPr>
            <p:cNvSpPr txBox="1"/>
            <p:nvPr/>
          </p:nvSpPr>
          <p:spPr>
            <a:xfrm>
              <a:off x="7559460" y="1008964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Despre noi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04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1477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578571"/>
            <a:ext cx="2484852" cy="2462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949103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</a:t>
            </a:r>
          </a:p>
        </p:txBody>
      </p:sp>
      <p:sp>
        <p:nvSpPr>
          <p:cNvPr id="41" name="Rectangle: Rounded Corners 40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67748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4311691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4251135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4251135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5996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529379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90124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677B65-10DC-42C9-A32F-195D74BB8295}"/>
              </a:ext>
            </a:extLst>
          </p:cNvPr>
          <p:cNvSpPr/>
          <p:nvPr/>
        </p:nvSpPr>
        <p:spPr>
          <a:xfrm>
            <a:off x="5097463" y="3118591"/>
            <a:ext cx="2490149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Adresa de e-mail sau parola incorecta</a:t>
            </a:r>
          </a:p>
        </p:txBody>
      </p:sp>
      <p:pic>
        <p:nvPicPr>
          <p:cNvPr id="25" name="Picture 24">
            <a:hlinkClick r:id="rId13" action="ppaction://hlinksldjump"/>
            <a:extLst>
              <a:ext uri="{FF2B5EF4-FFF2-40B4-BE49-F238E27FC236}">
                <a16:creationId xmlns:a16="http://schemas.microsoft.com/office/drawing/2014/main" id="{4F1CCDD4-6DDF-46EA-84B1-03AB0DCC212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64" y="4325648"/>
            <a:ext cx="62387" cy="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Adresa de e-mail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1" name="TextBox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24" name="Rectangle: Rounded Corners 23">
            <a:hlinkClick r:id="rId10" action="ppaction://hlinksldjump"/>
            <a:extLst>
              <a:ext uri="{FF2B5EF4-FFF2-40B4-BE49-F238E27FC236}">
                <a16:creationId xmlns:a16="http://schemas.microsoft.com/office/drawing/2014/main" id="{FD1C8846-FA2F-4470-973E-4838CCEB3066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E7D1C-DD89-4AFE-86F5-657FCBD504A1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CDDAF-E83B-46F2-B378-A2051D48475A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6CFA00-2730-4933-ACEB-51661F5F90B2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pic>
        <p:nvPicPr>
          <p:cNvPr id="28" name="Picture 27">
            <a:hlinkClick r:id="rId3" action="ppaction://hlinksldjump"/>
            <a:extLst>
              <a:ext uri="{FF2B5EF4-FFF2-40B4-BE49-F238E27FC236}">
                <a16:creationId xmlns:a16="http://schemas.microsoft.com/office/drawing/2014/main" id="{DA7FC97F-A2BA-4FF5-91A4-73CF23E6A5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639618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821803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206031" y="5875186"/>
            <a:ext cx="2029257" cy="246221"/>
            <a:chOff x="4598515" y="5218985"/>
            <a:chExt cx="1850737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1" name="TextBox 60">
              <a:hlinkClick r:id="rId8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1C8846-FA2F-4470-973E-4838CCEB3066}"/>
              </a:ext>
            </a:extLst>
          </p:cNvPr>
          <p:cNvSpPr/>
          <p:nvPr/>
        </p:nvSpPr>
        <p:spPr>
          <a:xfrm>
            <a:off x="5407866" y="5312059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E7D1C-DD89-4AFE-86F5-657FCBD504A1}"/>
              </a:ext>
            </a:extLst>
          </p:cNvPr>
          <p:cNvSpPr/>
          <p:nvPr/>
        </p:nvSpPr>
        <p:spPr>
          <a:xfrm>
            <a:off x="5142887" y="4895009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CDDAF-E83B-46F2-B378-A2051D48475A}"/>
              </a:ext>
            </a:extLst>
          </p:cNvPr>
          <p:cNvSpPr txBox="1"/>
          <p:nvPr/>
        </p:nvSpPr>
        <p:spPr>
          <a:xfrm>
            <a:off x="5265053" y="4818791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22" name="Rectangle: Rounded Corners 21">
            <a:hlinkClick r:id="rId9" action="ppaction://hlinksldjump"/>
            <a:extLst>
              <a:ext uri="{FF2B5EF4-FFF2-40B4-BE49-F238E27FC236}">
                <a16:creationId xmlns:a16="http://schemas.microsoft.com/office/drawing/2014/main" id="{BF15DFE2-8E8B-410B-A20F-5DF203CBEE55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Adresa de e-mail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67ECC3-708A-413D-AB12-1A79EECF9F85}"/>
              </a:ext>
            </a:extLst>
          </p:cNvPr>
          <p:cNvSpPr txBox="1"/>
          <p:nvPr/>
        </p:nvSpPr>
        <p:spPr>
          <a:xfrm>
            <a:off x="5014886" y="3501638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adresa de e-mail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DB5D8-376D-4FEA-A1F2-B048A818D5A6}"/>
              </a:ext>
            </a:extLst>
          </p:cNvPr>
          <p:cNvSpPr txBox="1"/>
          <p:nvPr/>
        </p:nvSpPr>
        <p:spPr>
          <a:xfrm>
            <a:off x="5009537" y="3988705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98B02-CDC3-450F-9880-BF20156BA0AD}"/>
              </a:ext>
            </a:extLst>
          </p:cNvPr>
          <p:cNvSpPr txBox="1"/>
          <p:nvPr/>
        </p:nvSpPr>
        <p:spPr>
          <a:xfrm>
            <a:off x="5009536" y="4518825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81A965-35B7-4FE9-A153-0367D16C3267}"/>
              </a:ext>
            </a:extLst>
          </p:cNvPr>
          <p:cNvSpPr/>
          <p:nvPr/>
        </p:nvSpPr>
        <p:spPr>
          <a:xfrm>
            <a:off x="5104693" y="3747840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C3B269-727B-4E2E-BAE1-B832D6D79A89}"/>
              </a:ext>
            </a:extLst>
          </p:cNvPr>
          <p:cNvSpPr/>
          <p:nvPr/>
        </p:nvSpPr>
        <p:spPr>
          <a:xfrm>
            <a:off x="5111860" y="4254199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pic>
        <p:nvPicPr>
          <p:cNvPr id="4" name="Picture 3">
            <a:hlinkClick r:id="rId10" action="ppaction://hlinksldjump"/>
            <a:extLst>
              <a:ext uri="{FF2B5EF4-FFF2-40B4-BE49-F238E27FC236}">
                <a16:creationId xmlns:a16="http://schemas.microsoft.com/office/drawing/2014/main" id="{82233C41-890D-4041-95E7-FD345EC77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2964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687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206031" y="5530258"/>
            <a:ext cx="2029257" cy="246221"/>
            <a:chOff x="4598515" y="5218985"/>
            <a:chExt cx="1850737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1" name="TextBox 60">
              <a:hlinkClick r:id="rId8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24" name="Rectangle: Rounded Corners 23">
            <a:hlinkClick r:id="rId9" action="ppaction://hlinksldjump"/>
            <a:extLst>
              <a:ext uri="{FF2B5EF4-FFF2-40B4-BE49-F238E27FC236}">
                <a16:creationId xmlns:a16="http://schemas.microsoft.com/office/drawing/2014/main" id="{FD1C8846-FA2F-4470-973E-4838CCEB3066}"/>
              </a:ext>
            </a:extLst>
          </p:cNvPr>
          <p:cNvSpPr/>
          <p:nvPr/>
        </p:nvSpPr>
        <p:spPr>
          <a:xfrm>
            <a:off x="5452845" y="495545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E7D1C-DD89-4AFE-86F5-657FCBD504A1}"/>
              </a:ext>
            </a:extLst>
          </p:cNvPr>
          <p:cNvSpPr/>
          <p:nvPr/>
        </p:nvSpPr>
        <p:spPr>
          <a:xfrm>
            <a:off x="5142887" y="4589656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CDDAF-E83B-46F2-B378-A2051D48475A}"/>
              </a:ext>
            </a:extLst>
          </p:cNvPr>
          <p:cNvSpPr txBox="1"/>
          <p:nvPr/>
        </p:nvSpPr>
        <p:spPr>
          <a:xfrm>
            <a:off x="5265053" y="4513438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025AB-9011-41BB-8A27-46D164B5E3EF}"/>
              </a:ext>
            </a:extLst>
          </p:cNvPr>
          <p:cNvSpPr txBox="1"/>
          <p:nvPr/>
        </p:nvSpPr>
        <p:spPr>
          <a:xfrm>
            <a:off x="5014886" y="351116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o adresa de e-mail valida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0A1DE-8800-4D10-A21B-5C8C358229EE}"/>
              </a:ext>
            </a:extLst>
          </p:cNvPr>
          <p:cNvSpPr/>
          <p:nvPr/>
        </p:nvSpPr>
        <p:spPr>
          <a:xfrm>
            <a:off x="5104787" y="4131089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12" name="Rectangle: Rounded Corners 11">
            <a:hlinkClick r:id="rId10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750818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pic>
        <p:nvPicPr>
          <p:cNvPr id="28" name="Picture 27">
            <a:hlinkClick r:id="rId11" action="ppaction://hlinksldjump"/>
            <a:extLst>
              <a:ext uri="{FF2B5EF4-FFF2-40B4-BE49-F238E27FC236}">
                <a16:creationId xmlns:a16="http://schemas.microsoft.com/office/drawing/2014/main" id="{D0EBAA21-113F-4E68-9BCE-00F2F4FE49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39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63961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025AB-9011-41BB-8A27-46D164B5E3EF}"/>
              </a:ext>
            </a:extLst>
          </p:cNvPr>
          <p:cNvSpPr txBox="1"/>
          <p:nvPr/>
        </p:nvSpPr>
        <p:spPr>
          <a:xfrm>
            <a:off x="5014886" y="351116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o adresa de e-mail valida</a:t>
            </a:r>
          </a:p>
        </p:txBody>
      </p:sp>
      <p:sp>
        <p:nvSpPr>
          <p:cNvPr id="12" name="Rectangle: Rounded Corners 11">
            <a:hlinkClick r:id="rId8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661AD2-9A7E-4D3E-A01A-862F1B8468E6}"/>
              </a:ext>
            </a:extLst>
          </p:cNvPr>
          <p:cNvCxnSpPr>
            <a:cxnSpLocks/>
          </p:cNvCxnSpPr>
          <p:nvPr/>
        </p:nvCxnSpPr>
        <p:spPr>
          <a:xfrm>
            <a:off x="5148648" y="5831347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92708-37CE-4416-928C-A743C7471266}"/>
              </a:ext>
            </a:extLst>
          </p:cNvPr>
          <p:cNvGrpSpPr/>
          <p:nvPr/>
        </p:nvGrpSpPr>
        <p:grpSpPr>
          <a:xfrm>
            <a:off x="5204702" y="5884730"/>
            <a:ext cx="2029257" cy="246221"/>
            <a:chOff x="4598515" y="5218985"/>
            <a:chExt cx="1850737" cy="24622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EDDC0C-8715-4926-940A-0984AD4AD5F0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59" name="TextBox 58">
              <a:hlinkClick r:id="rId9" action="ppaction://hlinksldjump"/>
              <a:extLst>
                <a:ext uri="{FF2B5EF4-FFF2-40B4-BE49-F238E27FC236}">
                  <a16:creationId xmlns:a16="http://schemas.microsoft.com/office/drawing/2014/main" id="{26ED3A35-BED8-4385-BA5F-5C7ADE761393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33FE85-B4A9-469B-992F-8C6EC9E5118A}"/>
              </a:ext>
            </a:extLst>
          </p:cNvPr>
          <p:cNvSpPr/>
          <p:nvPr/>
        </p:nvSpPr>
        <p:spPr>
          <a:xfrm>
            <a:off x="5406537" y="532160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DDFBD98-E08D-439E-9684-4CFC925CB403}"/>
              </a:ext>
            </a:extLst>
          </p:cNvPr>
          <p:cNvSpPr/>
          <p:nvPr/>
        </p:nvSpPr>
        <p:spPr>
          <a:xfrm>
            <a:off x="5141558" y="4904553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EDC97-AF9B-4782-A855-7CBC3111CC5F}"/>
              </a:ext>
            </a:extLst>
          </p:cNvPr>
          <p:cNvSpPr txBox="1"/>
          <p:nvPr/>
        </p:nvSpPr>
        <p:spPr>
          <a:xfrm>
            <a:off x="5263724" y="4828335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383A4E-A129-4E5D-A2C3-10805B1F1C15}"/>
              </a:ext>
            </a:extLst>
          </p:cNvPr>
          <p:cNvSpPr txBox="1"/>
          <p:nvPr/>
        </p:nvSpPr>
        <p:spPr>
          <a:xfrm>
            <a:off x="5008208" y="3998249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010F56-9453-4168-87AA-F10BAAB2D3D3}"/>
              </a:ext>
            </a:extLst>
          </p:cNvPr>
          <p:cNvSpPr txBox="1"/>
          <p:nvPr/>
        </p:nvSpPr>
        <p:spPr>
          <a:xfrm>
            <a:off x="5008207" y="4528369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74B30BB-3DFD-4155-97A4-998F395F3458}"/>
              </a:ext>
            </a:extLst>
          </p:cNvPr>
          <p:cNvSpPr/>
          <p:nvPr/>
        </p:nvSpPr>
        <p:spPr>
          <a:xfrm>
            <a:off x="5103364" y="3757384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92EC0A7-6435-41FB-AD60-DA7EE86F8A10}"/>
              </a:ext>
            </a:extLst>
          </p:cNvPr>
          <p:cNvSpPr/>
          <p:nvPr/>
        </p:nvSpPr>
        <p:spPr>
          <a:xfrm>
            <a:off x="5110531" y="4263743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pic>
        <p:nvPicPr>
          <p:cNvPr id="71" name="Picture 70">
            <a:hlinkClick r:id="rId10" action="ppaction://hlinksldjump"/>
            <a:extLst>
              <a:ext uri="{FF2B5EF4-FFF2-40B4-BE49-F238E27FC236}">
                <a16:creationId xmlns:a16="http://schemas.microsoft.com/office/drawing/2014/main" id="{535CEC75-1D16-40F6-A8CF-F0FC1843E9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9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E63FA-A70F-4B96-A2CD-1210259DB936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F78A8-F2A1-4408-BCD0-8C54EF8E5B10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93C4-639E-44A6-BEB3-EF1C1F1630A0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E36612-A154-4168-8C2D-94037FFD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0" name="TextBox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A44DADA1-A2FF-4966-93CD-EFC2906621DC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4C3C58-804A-4B9E-B04B-A7BBD11AADCF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6AE3AB-C0FC-4406-A7F0-574D8ECB7C8F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36E6E3CC-62E5-472B-B67C-B8C01F6AA82B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3E3C8A04-CA60-450B-96D5-A492D7037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6" name="Picture 35">
            <a:hlinkClick r:id="rId7" action="ppaction://hlinksldjump"/>
            <a:extLst>
              <a:ext uri="{FF2B5EF4-FFF2-40B4-BE49-F238E27FC236}">
                <a16:creationId xmlns:a16="http://schemas.microsoft.com/office/drawing/2014/main" id="{DF7BFE80-248B-467C-A9BC-B9A6DAA29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D8C8A3-5534-47BE-9D60-C69D92BC1E5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8B4380-C5B7-4E74-A75B-10ECB3BDD551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39845D-A76A-44C3-A326-B8061149C10D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BAC2CB-8EFF-44A3-B557-E52A8A26B359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2" name="TextBox 41">
              <a:hlinkClick r:id="rId9" action="ppaction://hlinksldjump"/>
              <a:extLst>
                <a:ext uri="{FF2B5EF4-FFF2-40B4-BE49-F238E27FC236}">
                  <a16:creationId xmlns:a16="http://schemas.microsoft.com/office/drawing/2014/main" id="{57E8144A-3957-4354-9E29-396561611968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61FA2062-91C6-444F-A381-702F53AC78C7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38FF58-9A4E-4DF8-89B9-FD07CB22B460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DAB39-9CD1-45F9-A966-9C8D744CD061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66392A-7055-4CA4-9864-3098827F1A71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2760" y="3252741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A8A8AB-2465-4333-8943-9D10E9732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E63FA-A70F-4B96-A2CD-1210259DB936}"/>
              </a:ext>
            </a:extLst>
          </p:cNvPr>
          <p:cNvSpPr/>
          <p:nvPr/>
        </p:nvSpPr>
        <p:spPr>
          <a:xfrm>
            <a:off x="4913821" y="627833"/>
            <a:ext cx="2824578" cy="563961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F78A8-F2A1-4408-BCD0-8C54EF8E5B10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93C4-639E-44A6-BEB3-EF1C1F1630A0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E36612-A154-4168-8C2D-94037FFD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0" name="TextBox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A44DADA1-A2FF-4966-93CD-EFC2906621DC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4C3C58-804A-4B9E-B04B-A7BBD11AADCF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6AE3AB-C0FC-4406-A7F0-574D8ECB7C8F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36E6E3CC-62E5-472B-B67C-B8C01F6AA82B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3E3C8A04-CA60-450B-96D5-A492D7037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6" name="Picture 35">
            <a:hlinkClick r:id="rId7" action="ppaction://hlinksldjump"/>
            <a:extLst>
              <a:ext uri="{FF2B5EF4-FFF2-40B4-BE49-F238E27FC236}">
                <a16:creationId xmlns:a16="http://schemas.microsoft.com/office/drawing/2014/main" id="{DF7BFE80-248B-467C-A9BC-B9A6DAA29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D8C8A3-5534-47BE-9D60-C69D92BC1E5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2760" y="3252741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CA0188B-85EA-4C00-B6CC-EA87A9BB6B76}"/>
              </a:ext>
            </a:extLst>
          </p:cNvPr>
          <p:cNvCxnSpPr>
            <a:cxnSpLocks/>
          </p:cNvCxnSpPr>
          <p:nvPr/>
        </p:nvCxnSpPr>
        <p:spPr>
          <a:xfrm>
            <a:off x="5148314" y="5708774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99CFFB-D34F-4BA0-8760-E600BD43EC56}"/>
              </a:ext>
            </a:extLst>
          </p:cNvPr>
          <p:cNvGrpSpPr/>
          <p:nvPr/>
        </p:nvGrpSpPr>
        <p:grpSpPr>
          <a:xfrm>
            <a:off x="5204368" y="5762157"/>
            <a:ext cx="2029257" cy="246221"/>
            <a:chOff x="4598515" y="5218985"/>
            <a:chExt cx="1850737" cy="24622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37775C-2C2B-4712-BF4F-62A3A32B38BE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9" name="TextBox 68">
              <a:hlinkClick r:id="rId9" action="ppaction://hlinksldjump"/>
              <a:extLst>
                <a:ext uri="{FF2B5EF4-FFF2-40B4-BE49-F238E27FC236}">
                  <a16:creationId xmlns:a16="http://schemas.microsoft.com/office/drawing/2014/main" id="{7FE75763-E5A7-4F25-9860-F1328AC788A1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0A8B10-9E1F-495F-8CDC-B01046CC810D}"/>
              </a:ext>
            </a:extLst>
          </p:cNvPr>
          <p:cNvSpPr/>
          <p:nvPr/>
        </p:nvSpPr>
        <p:spPr>
          <a:xfrm>
            <a:off x="5406203" y="519903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2651864-6ED0-499F-89EC-B183B6191B3E}"/>
              </a:ext>
            </a:extLst>
          </p:cNvPr>
          <p:cNvSpPr/>
          <p:nvPr/>
        </p:nvSpPr>
        <p:spPr>
          <a:xfrm>
            <a:off x="5141224" y="4781980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8611E-A032-4926-88A8-C103B0396986}"/>
              </a:ext>
            </a:extLst>
          </p:cNvPr>
          <p:cNvSpPr txBox="1"/>
          <p:nvPr/>
        </p:nvSpPr>
        <p:spPr>
          <a:xfrm>
            <a:off x="5263390" y="4705762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04B152-4859-4245-935E-BB6D201C1277}"/>
              </a:ext>
            </a:extLst>
          </p:cNvPr>
          <p:cNvSpPr txBox="1"/>
          <p:nvPr/>
        </p:nvSpPr>
        <p:spPr>
          <a:xfrm>
            <a:off x="5007874" y="3875676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860EDD-DFF6-49D4-BF5D-699EC512BD8D}"/>
              </a:ext>
            </a:extLst>
          </p:cNvPr>
          <p:cNvSpPr txBox="1"/>
          <p:nvPr/>
        </p:nvSpPr>
        <p:spPr>
          <a:xfrm>
            <a:off x="5007873" y="4405796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C64654D-A605-4DDF-925D-518CE779E8B5}"/>
              </a:ext>
            </a:extLst>
          </p:cNvPr>
          <p:cNvSpPr/>
          <p:nvPr/>
        </p:nvSpPr>
        <p:spPr>
          <a:xfrm>
            <a:off x="5110197" y="4141170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pic>
        <p:nvPicPr>
          <p:cNvPr id="78" name="Picture 77">
            <a:hlinkClick r:id="rId10" action="ppaction://hlinksldjump"/>
            <a:extLst>
              <a:ext uri="{FF2B5EF4-FFF2-40B4-BE49-F238E27FC236}">
                <a16:creationId xmlns:a16="http://schemas.microsoft.com/office/drawing/2014/main" id="{BCC2F3C8-A2C7-4731-A788-C2F88DDC9F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3284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9BAEF4-8C63-4912-8085-986EF0E31146}"/>
              </a:ext>
            </a:extLst>
          </p:cNvPr>
          <p:cNvCxnSpPr>
            <a:cxnSpLocks/>
          </p:cNvCxnSpPr>
          <p:nvPr/>
        </p:nvCxnSpPr>
        <p:spPr>
          <a:xfrm>
            <a:off x="5149977" y="561022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8FF91D-D6CB-4D5C-953E-38B62F690527}"/>
              </a:ext>
            </a:extLst>
          </p:cNvPr>
          <p:cNvGrpSpPr/>
          <p:nvPr/>
        </p:nvGrpSpPr>
        <p:grpSpPr>
          <a:xfrm>
            <a:off x="5206031" y="5663608"/>
            <a:ext cx="2029257" cy="246221"/>
            <a:chOff x="4598515" y="5218985"/>
            <a:chExt cx="1850737" cy="2462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8DC772-4276-4249-8BE3-30B5C4C0291F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1" name="TextBox 30">
              <a:hlinkClick r:id="rId8" action="ppaction://hlinksldjump"/>
              <a:extLst>
                <a:ext uri="{FF2B5EF4-FFF2-40B4-BE49-F238E27FC236}">
                  <a16:creationId xmlns:a16="http://schemas.microsoft.com/office/drawing/2014/main" id="{98A22903-1A9E-495F-8462-ACA36F031AE7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2" name="Rectangle: Rounded Corners 31">
            <a:hlinkClick r:id="rId9" action="ppaction://hlinksldjump"/>
            <a:extLst>
              <a:ext uri="{FF2B5EF4-FFF2-40B4-BE49-F238E27FC236}">
                <a16:creationId xmlns:a16="http://schemas.microsoft.com/office/drawing/2014/main" id="{13A9CFF5-5E26-41F3-8E8A-F7D6D89594D4}"/>
              </a:ext>
            </a:extLst>
          </p:cNvPr>
          <p:cNvSpPr/>
          <p:nvPr/>
        </p:nvSpPr>
        <p:spPr>
          <a:xfrm>
            <a:off x="5452845" y="5307017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AD122C-AAB3-4A16-AEFB-1BD677002B9B}"/>
              </a:ext>
            </a:extLst>
          </p:cNvPr>
          <p:cNvSpPr/>
          <p:nvPr/>
        </p:nvSpPr>
        <p:spPr>
          <a:xfrm>
            <a:off x="5142887" y="4941220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A640D-D687-4535-88CE-BC0C981B6621}"/>
              </a:ext>
            </a:extLst>
          </p:cNvPr>
          <p:cNvSpPr txBox="1"/>
          <p:nvPr/>
        </p:nvSpPr>
        <p:spPr>
          <a:xfrm>
            <a:off x="5265053" y="4865002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B89616-D11E-460F-979C-8399D9EA0695}"/>
              </a:ext>
            </a:extLst>
          </p:cNvPr>
          <p:cNvSpPr/>
          <p:nvPr/>
        </p:nvSpPr>
        <p:spPr>
          <a:xfrm>
            <a:off x="5104787" y="4454939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40" name="Rectangle: Rounded Corners 39">
            <a:hlinkClick r:id="rId10" action="ppaction://hlinksldjump"/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5289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967BD-40A7-4085-A9C2-8FC6F861C1E3}"/>
              </a:ext>
            </a:extLst>
          </p:cNvPr>
          <p:cNvSpPr txBox="1"/>
          <p:nvPr/>
        </p:nvSpPr>
        <p:spPr>
          <a:xfrm>
            <a:off x="5009537" y="3879480"/>
            <a:ext cx="248282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Parola trebuie sa contina minim 6 caractere (mimim o litera mare, o litera mica, o cifra si un character)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2035D0-AE93-4589-BBED-C4F00D1A9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48202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9BAEF4-8C63-4912-8085-986EF0E31146}"/>
              </a:ext>
            </a:extLst>
          </p:cNvPr>
          <p:cNvCxnSpPr>
            <a:cxnSpLocks/>
          </p:cNvCxnSpPr>
          <p:nvPr/>
        </p:nvCxnSpPr>
        <p:spPr>
          <a:xfrm>
            <a:off x="5149977" y="581025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8FF91D-D6CB-4D5C-953E-38B62F690527}"/>
              </a:ext>
            </a:extLst>
          </p:cNvPr>
          <p:cNvGrpSpPr/>
          <p:nvPr/>
        </p:nvGrpSpPr>
        <p:grpSpPr>
          <a:xfrm>
            <a:off x="5206031" y="5863633"/>
            <a:ext cx="2029257" cy="246221"/>
            <a:chOff x="4598515" y="5218985"/>
            <a:chExt cx="1850737" cy="2462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8DC772-4276-4249-8BE3-30B5C4C0291F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1" name="TextBox 30">
              <a:hlinkClick r:id="rId8" action="ppaction://hlinksldjump"/>
              <a:extLst>
                <a:ext uri="{FF2B5EF4-FFF2-40B4-BE49-F238E27FC236}">
                  <a16:creationId xmlns:a16="http://schemas.microsoft.com/office/drawing/2014/main" id="{98A22903-1A9E-495F-8462-ACA36F031AE7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A9CFF5-5E26-41F3-8E8A-F7D6D89594D4}"/>
              </a:ext>
            </a:extLst>
          </p:cNvPr>
          <p:cNvSpPr/>
          <p:nvPr/>
        </p:nvSpPr>
        <p:spPr>
          <a:xfrm>
            <a:off x="5452845" y="550704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AD122C-AAB3-4A16-AEFB-1BD677002B9B}"/>
              </a:ext>
            </a:extLst>
          </p:cNvPr>
          <p:cNvSpPr/>
          <p:nvPr/>
        </p:nvSpPr>
        <p:spPr>
          <a:xfrm>
            <a:off x="5142887" y="514124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A640D-D687-4535-88CE-BC0C981B6621}"/>
              </a:ext>
            </a:extLst>
          </p:cNvPr>
          <p:cNvSpPr txBox="1"/>
          <p:nvPr/>
        </p:nvSpPr>
        <p:spPr>
          <a:xfrm>
            <a:off x="5265053" y="506502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B89616-D11E-460F-979C-8399D9EA0695}"/>
              </a:ext>
            </a:extLst>
          </p:cNvPr>
          <p:cNvSpPr/>
          <p:nvPr/>
        </p:nvSpPr>
        <p:spPr>
          <a:xfrm>
            <a:off x="5104787" y="4454939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5289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967BD-40A7-4085-A9C2-8FC6F861C1E3}"/>
              </a:ext>
            </a:extLst>
          </p:cNvPr>
          <p:cNvSpPr txBox="1"/>
          <p:nvPr/>
        </p:nvSpPr>
        <p:spPr>
          <a:xfrm>
            <a:off x="5009537" y="3879480"/>
            <a:ext cx="248282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Parola trebuie sa contina minim 6 caractere (mimim o litera mare, o litera mica, o cifra si un character)</a:t>
            </a:r>
          </a:p>
        </p:txBody>
      </p:sp>
      <p:pic>
        <p:nvPicPr>
          <p:cNvPr id="36" name="Picture 35">
            <a:hlinkClick r:id="rId10" action="ppaction://hlinksldjump"/>
            <a:extLst>
              <a:ext uri="{FF2B5EF4-FFF2-40B4-BE49-F238E27FC236}">
                <a16:creationId xmlns:a16="http://schemas.microsoft.com/office/drawing/2014/main" id="{A82035D0-AE93-4589-BBED-C4F00D1A9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775769-49E4-4B14-944C-413F5EC379F1}"/>
              </a:ext>
            </a:extLst>
          </p:cNvPr>
          <p:cNvSpPr txBox="1"/>
          <p:nvPr/>
        </p:nvSpPr>
        <p:spPr>
          <a:xfrm>
            <a:off x="5036614" y="4719914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</p:spTree>
    <p:extLst>
      <p:ext uri="{BB962C8B-B14F-4D97-AF65-F5344CB8AC3E}">
        <p14:creationId xmlns:p14="http://schemas.microsoft.com/office/powerpoint/2010/main" val="127663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E63FA-A70F-4B96-A2CD-1210259DB936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F78A8-F2A1-4408-BCD0-8C54EF8E5B10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93C4-639E-44A6-BEB3-EF1C1F1630A0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E36612-A154-4168-8C2D-94037FFD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0" name="TextBox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A44DADA1-A2FF-4966-93CD-EFC2906621DC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4C3C58-804A-4B9E-B04B-A7BBD11AADCF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6AE3AB-C0FC-4406-A7F0-574D8ECB7C8F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E6E3CC-62E5-472B-B67C-B8C01F6AA82B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35" name="Picture 34">
            <a:hlinkClick r:id="rId4" action="ppaction://hlinksldjump"/>
            <a:extLst>
              <a:ext uri="{FF2B5EF4-FFF2-40B4-BE49-F238E27FC236}">
                <a16:creationId xmlns:a16="http://schemas.microsoft.com/office/drawing/2014/main" id="{3E3C8A04-CA60-450B-96D5-A492D7037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6" name="Picture 35">
            <a:hlinkClick r:id="rId6" action="ppaction://hlinksldjump"/>
            <a:extLst>
              <a:ext uri="{FF2B5EF4-FFF2-40B4-BE49-F238E27FC236}">
                <a16:creationId xmlns:a16="http://schemas.microsoft.com/office/drawing/2014/main" id="{DF7BFE80-248B-467C-A9BC-B9A6DAA29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D8C8A3-5534-47BE-9D60-C69D92BC1E5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8B4380-C5B7-4E74-A75B-10ECB3BDD551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39845D-A76A-44C3-A326-B8061149C10D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BAC2CB-8EFF-44A3-B557-E52A8A26B359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2" name="TextBox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57E8144A-3957-4354-9E29-396561611968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61FA2062-91C6-444F-A381-702F53AC78C7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38FF58-9A4E-4DF8-89B9-FD07CB22B460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DAB39-9CD1-45F9-A966-9C8D744CD061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49" name="Rectangle: Rounded Corners 48">
            <a:hlinkClick r:id="rId10" action="ppaction://hlinksldjump"/>
            <a:extLst>
              <a:ext uri="{FF2B5EF4-FFF2-40B4-BE49-F238E27FC236}">
                <a16:creationId xmlns:a16="http://schemas.microsoft.com/office/drawing/2014/main" id="{FD66392A-7055-4CA4-9864-3098827F1A71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2760" y="3252741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709699-94D9-47EB-831B-58226266E1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Adresa de e-mail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6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8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10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1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3284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34" name="Rectangle: Rounded Corners 33">
            <a:hlinkClick r:id="rId8" action="ppaction://hlinksldjump"/>
            <a:extLst>
              <a:ext uri="{FF2B5EF4-FFF2-40B4-BE49-F238E27FC236}">
                <a16:creationId xmlns:a16="http://schemas.microsoft.com/office/drawing/2014/main" id="{7A301F8E-2E88-4BDE-AF6E-161742F4A886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F1BFD3-A411-4577-96F1-113B070BE54B}"/>
              </a:ext>
            </a:extLst>
          </p:cNvPr>
          <p:cNvCxnSpPr>
            <a:cxnSpLocks/>
          </p:cNvCxnSpPr>
          <p:nvPr/>
        </p:nvCxnSpPr>
        <p:spPr>
          <a:xfrm>
            <a:off x="5149978" y="5566721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EB7F8F-6F85-4857-8576-FEA046CCC9ED}"/>
              </a:ext>
            </a:extLst>
          </p:cNvPr>
          <p:cNvGrpSpPr/>
          <p:nvPr/>
        </p:nvGrpSpPr>
        <p:grpSpPr>
          <a:xfrm>
            <a:off x="5206032" y="5620104"/>
            <a:ext cx="2029257" cy="246221"/>
            <a:chOff x="4598515" y="5218985"/>
            <a:chExt cx="1850737" cy="24622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033D43-8428-480A-ADA7-376EA30CB18F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55" name="TextBox 54">
              <a:hlinkClick r:id="rId9" action="ppaction://hlinksldjump"/>
              <a:extLst>
                <a:ext uri="{FF2B5EF4-FFF2-40B4-BE49-F238E27FC236}">
                  <a16:creationId xmlns:a16="http://schemas.microsoft.com/office/drawing/2014/main" id="{FF69B550-56B9-4F2A-AB84-747F15912460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1AD067F-DEED-4B63-8DF0-E48C5CC7D2C4}"/>
              </a:ext>
            </a:extLst>
          </p:cNvPr>
          <p:cNvSpPr/>
          <p:nvPr/>
        </p:nvSpPr>
        <p:spPr>
          <a:xfrm>
            <a:off x="5407867" y="5056977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8D2414-9D64-4AD6-9B6A-A59171DAB588}"/>
              </a:ext>
            </a:extLst>
          </p:cNvPr>
          <p:cNvSpPr/>
          <p:nvPr/>
        </p:nvSpPr>
        <p:spPr>
          <a:xfrm>
            <a:off x="5142888" y="4639927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051933-C38B-411D-AC31-D13BAE155748}"/>
              </a:ext>
            </a:extLst>
          </p:cNvPr>
          <p:cNvSpPr txBox="1"/>
          <p:nvPr/>
        </p:nvSpPr>
        <p:spPr>
          <a:xfrm>
            <a:off x="5265054" y="4563709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00CB35-1176-446B-BD9A-1274052877D0}"/>
              </a:ext>
            </a:extLst>
          </p:cNvPr>
          <p:cNvSpPr txBox="1"/>
          <p:nvPr/>
        </p:nvSpPr>
        <p:spPr>
          <a:xfrm>
            <a:off x="5009537" y="426374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pic>
        <p:nvPicPr>
          <p:cNvPr id="87" name="Picture 86">
            <a:hlinkClick r:id="rId10" action="ppaction://hlinksldjump"/>
            <a:extLst>
              <a:ext uri="{FF2B5EF4-FFF2-40B4-BE49-F238E27FC236}">
                <a16:creationId xmlns:a16="http://schemas.microsoft.com/office/drawing/2014/main" id="{B7FBADA5-B78F-4AEC-A931-AEAF103A6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869069-FC9A-4B2D-A896-BA5AC13CDDCB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E44585-0CBF-41F7-B4F5-14E549AA6A71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E9ECE-8F07-4336-B0E9-DCBC0962F8B4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0" name="Text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40D52821-0C9F-40B1-8EE8-F0AFAA18A314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3A5B9A-40CB-4F2E-BB55-AC945353C57A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B9BD88-A4D8-481E-907C-77F26693019A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8FA76-C44F-41CD-B1C8-0BDD5058C170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4" name="Rectangle: Rounded Corners 33">
            <a:hlinkClick r:id="rId9" action="ppaction://hlinksldjump"/>
            <a:extLst>
              <a:ext uri="{FF2B5EF4-FFF2-40B4-BE49-F238E27FC236}">
                <a16:creationId xmlns:a16="http://schemas.microsoft.com/office/drawing/2014/main" id="{7A301F8E-2E88-4BDE-AF6E-161742F4A886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" name="Picture 23">
            <a:hlinkClick r:id="rId10" action="ppaction://hlinksldjump"/>
            <a:extLst>
              <a:ext uri="{FF2B5EF4-FFF2-40B4-BE49-F238E27FC236}">
                <a16:creationId xmlns:a16="http://schemas.microsoft.com/office/drawing/2014/main" id="{C4843FDA-A4FC-4B2B-8BDE-B5C5F47E14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24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869069-FC9A-4B2D-A896-BA5AC13CDDCB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E44585-0CBF-41F7-B4F5-14E549AA6A71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E9ECE-8F07-4336-B0E9-DCBC0962F8B4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0" name="Text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40D52821-0C9F-40B1-8EE8-F0AFAA18A314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1" name="Rectangle: Rounded Corners 30">
            <a:hlinkClick r:id="rId9" action="ppaction://hlinksldjump"/>
            <a:extLst>
              <a:ext uri="{FF2B5EF4-FFF2-40B4-BE49-F238E27FC236}">
                <a16:creationId xmlns:a16="http://schemas.microsoft.com/office/drawing/2014/main" id="{A53A5B9A-40CB-4F2E-BB55-AC945353C57A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2" name="Rectangle: Rounded Corners 31">
            <a:hlinkClick r:id="rId10" action="ppaction://hlinksldjump"/>
            <a:extLst>
              <a:ext uri="{FF2B5EF4-FFF2-40B4-BE49-F238E27FC236}">
                <a16:creationId xmlns:a16="http://schemas.microsoft.com/office/drawing/2014/main" id="{D6B9BD88-A4D8-481E-907C-77F26693019A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8FA76-C44F-41CD-B1C8-0BDD5058C170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301F8E-2E88-4BDE-AF6E-161742F4A886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0724509578</a:t>
            </a:r>
          </a:p>
        </p:txBody>
      </p:sp>
      <p:pic>
        <p:nvPicPr>
          <p:cNvPr id="24" name="Picture 23">
            <a:hlinkClick r:id="rId11" action="ppaction://hlinksldjump"/>
            <a:extLst>
              <a:ext uri="{FF2B5EF4-FFF2-40B4-BE49-F238E27FC236}">
                <a16:creationId xmlns:a16="http://schemas.microsoft.com/office/drawing/2014/main" id="{795D6277-9B23-4E2A-8C97-F0CD3EF40B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95F0CE-AE3B-42E4-8BA9-34552EB79BE4}"/>
              </a:ext>
            </a:extLst>
          </p:cNvPr>
          <p:cNvSpPr/>
          <p:nvPr/>
        </p:nvSpPr>
        <p:spPr>
          <a:xfrm>
            <a:off x="4913821" y="627833"/>
            <a:ext cx="2824578" cy="53284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DCF80A-7EFB-40FC-9309-B79E81582DB3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915229-516F-4D9B-B3CD-E12720637A2F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FC0914-A2A1-4EDF-B94F-A2E36B99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91873BB8-CE57-4B30-9A48-A09E9A22B598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C2648C-7B97-4A0A-ADEF-EECDE4E8C560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1B78A5-4A5C-4E31-8E9E-238720F03060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F40BB24-7265-4057-909C-910D8209CFD2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986191-88CF-46BC-A092-782539C1840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36" name="Picture 35">
            <a:hlinkClick r:id="rId4" action="ppaction://hlinksldjump"/>
            <a:extLst>
              <a:ext uri="{FF2B5EF4-FFF2-40B4-BE49-F238E27FC236}">
                <a16:creationId xmlns:a16="http://schemas.microsoft.com/office/drawing/2014/main" id="{83CF0ED2-5699-4126-8293-3A84C94A2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7" name="Picture 36">
            <a:hlinkClick r:id="rId6" action="ppaction://hlinksldjump"/>
            <a:extLst>
              <a:ext uri="{FF2B5EF4-FFF2-40B4-BE49-F238E27FC236}">
                <a16:creationId xmlns:a16="http://schemas.microsoft.com/office/drawing/2014/main" id="{B1CCCC69-F90B-47C9-B2C0-ACAAF1A86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C19737-BAE1-4FA2-A78A-256B93AB28F6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740333-2350-4A79-A1CF-68ED22D57DC2}"/>
              </a:ext>
            </a:extLst>
          </p:cNvPr>
          <p:cNvCxnSpPr>
            <a:cxnSpLocks/>
          </p:cNvCxnSpPr>
          <p:nvPr/>
        </p:nvCxnSpPr>
        <p:spPr>
          <a:xfrm>
            <a:off x="5149977" y="5524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10F30F-9773-49E4-B681-771134B70D87}"/>
              </a:ext>
            </a:extLst>
          </p:cNvPr>
          <p:cNvGrpSpPr/>
          <p:nvPr/>
        </p:nvGrpSpPr>
        <p:grpSpPr>
          <a:xfrm>
            <a:off x="5206031" y="5577883"/>
            <a:ext cx="2029257" cy="246221"/>
            <a:chOff x="4598515" y="5218985"/>
            <a:chExt cx="1850737" cy="2462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E63582-1333-4053-B636-86DF3DE53B1D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4" name="TextBox 43">
              <a:hlinkClick r:id="rId8" action="ppaction://hlinksldjump"/>
              <a:extLst>
                <a:ext uri="{FF2B5EF4-FFF2-40B4-BE49-F238E27FC236}">
                  <a16:creationId xmlns:a16="http://schemas.microsoft.com/office/drawing/2014/main" id="{7194223D-2ED9-4EA5-ACFD-6FB193B5C5A8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3047AF1-5436-4887-B9E3-91BE5EA33FC0}"/>
              </a:ext>
            </a:extLst>
          </p:cNvPr>
          <p:cNvSpPr/>
          <p:nvPr/>
        </p:nvSpPr>
        <p:spPr>
          <a:xfrm>
            <a:off x="5452845" y="5221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8" name="Rectangle: Rounded Corners 47">
            <a:hlinkClick r:id="rId9" action="ppaction://hlinksldjump"/>
            <a:extLst>
              <a:ext uri="{FF2B5EF4-FFF2-40B4-BE49-F238E27FC236}">
                <a16:creationId xmlns:a16="http://schemas.microsoft.com/office/drawing/2014/main" id="{1C992FE7-3568-49AD-BF92-383319C2BD49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000B7-1C18-4B71-B69F-700446F96CE5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9682CE-D94C-483E-BE3F-68AFE19E625A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0724509578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3E82E-A11F-4B96-A102-9D751746DEE4}"/>
              </a:ext>
            </a:extLst>
          </p:cNvPr>
          <p:cNvSpPr txBox="1"/>
          <p:nvPr/>
        </p:nvSpPr>
        <p:spPr>
          <a:xfrm>
            <a:off x="5036614" y="4804165"/>
            <a:ext cx="24828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Trebuie sa fii de acord cu Termenii si conditiile de utilizare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9192947-1CF7-4DFD-A35B-C74039C95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98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2DBBF6-F490-418A-8C18-227ABE444273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C14D09-7316-456F-87A5-677FE72BDD2B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B7B88-8BCF-4C09-885E-62F5E0790403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BF4636-5B3F-4936-B603-D991A7ED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43A4BED9-5312-42A4-94AF-D248D0009C4F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180198-A400-4A5C-9FB2-78CB1714287A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BE31A8-C8C4-4115-9DE5-D97395EF3682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2ADFB9-C73E-4057-A7E6-4540E97B2C76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12B7AF-129B-4B68-96F9-C268F4FEFA23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36" name="Picture 35">
            <a:hlinkClick r:id="rId4" action="ppaction://hlinksldjump"/>
            <a:extLst>
              <a:ext uri="{FF2B5EF4-FFF2-40B4-BE49-F238E27FC236}">
                <a16:creationId xmlns:a16="http://schemas.microsoft.com/office/drawing/2014/main" id="{03E17678-0599-44BB-99EC-E7CE8C53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7" name="Picture 36">
            <a:hlinkClick r:id="rId6" action="ppaction://hlinksldjump"/>
            <a:extLst>
              <a:ext uri="{FF2B5EF4-FFF2-40B4-BE49-F238E27FC236}">
                <a16:creationId xmlns:a16="http://schemas.microsoft.com/office/drawing/2014/main" id="{414D8F55-15F2-43C6-A5D3-BA72A8912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C37ECE-3555-4882-ADDD-3AA22F347C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5A6BF-9803-4E26-A7F5-A84B0E477A60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C6ADDA-70A6-45ED-90CC-84C50894EA32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53C484-41AA-4C62-847F-2912EB915FF8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4" name="TextBox 43">
              <a:hlinkClick r:id="rId8" action="ppaction://hlinksldjump"/>
              <a:extLst>
                <a:ext uri="{FF2B5EF4-FFF2-40B4-BE49-F238E27FC236}">
                  <a16:creationId xmlns:a16="http://schemas.microsoft.com/office/drawing/2014/main" id="{5A660DA6-9B94-4632-9148-D91ECD8BCA91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6" name="Rectangle: Rounded Corners 45">
            <a:hlinkClick r:id="rId9" action="ppaction://hlinksldjump"/>
            <a:extLst>
              <a:ext uri="{FF2B5EF4-FFF2-40B4-BE49-F238E27FC236}">
                <a16:creationId xmlns:a16="http://schemas.microsoft.com/office/drawing/2014/main" id="{92F11597-EA1D-4B83-A83F-8F666B42F3BC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C81EF4-1C35-4D7D-9F7B-F4F95DB4C8FC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3EBA38-6442-40C3-A60B-CD231EF65044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16EA60A-2A35-4E2B-9E75-72F1B6141295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0724509578</a:t>
            </a:r>
          </a:p>
        </p:txBody>
      </p:sp>
      <p:pic>
        <p:nvPicPr>
          <p:cNvPr id="9" name="Picture 8">
            <a:hlinkClick r:id="rId10" action="ppaction://hlinksldjump"/>
            <a:extLst>
              <a:ext uri="{FF2B5EF4-FFF2-40B4-BE49-F238E27FC236}">
                <a16:creationId xmlns:a16="http://schemas.microsoft.com/office/drawing/2014/main" id="{38F1AA8C-A877-4020-88D0-5AAA7E0FF30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64" y="4491384"/>
            <a:ext cx="62387" cy="623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36488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37684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56" name="Rectangle: Rounded Corners 55">
            <a:hlinkClick r:id="rId7" action="ppaction://hlinksldjump"/>
            <a:extLst>
              <a:ext uri="{FF2B5EF4-FFF2-40B4-BE49-F238E27FC236}">
                <a16:creationId xmlns:a16="http://schemas.microsoft.com/office/drawing/2014/main" id="{F9EBD4B3-0614-4AB7-BF3D-B01DBDF52F3C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Cod de activare primit pe e-mail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F855CF3-6105-4A7A-BC8D-BDB94FEDC331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Cod de activare primit prin SMS</a:t>
            </a:r>
          </a:p>
        </p:txBody>
      </p:sp>
    </p:spTree>
    <p:extLst>
      <p:ext uri="{BB962C8B-B14F-4D97-AF65-F5344CB8AC3E}">
        <p14:creationId xmlns:p14="http://schemas.microsoft.com/office/powerpoint/2010/main" val="1471595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2DBBF6-F490-418A-8C18-227ABE444273}"/>
              </a:ext>
            </a:extLst>
          </p:cNvPr>
          <p:cNvSpPr/>
          <p:nvPr/>
        </p:nvSpPr>
        <p:spPr>
          <a:xfrm>
            <a:off x="4913821" y="627834"/>
            <a:ext cx="2824578" cy="388701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B7B88-8BCF-4C09-885E-62F5E0790403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BF4636-5B3F-4936-B603-D991A7ED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43A4BED9-5312-42A4-94AF-D248D0009C4F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180198-A400-4A5C-9FB2-78CB1714287A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BE31A8-C8C4-4115-9DE5-D97395EF3682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F11597-EA1D-4B83-A83F-8F666B42F3BC}"/>
              </a:ext>
            </a:extLst>
          </p:cNvPr>
          <p:cNvSpPr/>
          <p:nvPr/>
        </p:nvSpPr>
        <p:spPr>
          <a:xfrm>
            <a:off x="5452845" y="406368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pic>
        <p:nvPicPr>
          <p:cNvPr id="51" name="Picture 50">
            <a:hlinkClick r:id="rId4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82F131-0C70-401A-A25E-9AEFB0308FB1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9D91861F-1A95-4A6B-8952-D7BE07507DB4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Cod de activare primit pe e-mail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0789A0FF-A1FA-4A54-9FFC-7C4460C3CC42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Cod de activare primit prin SMS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3D9CB-EA58-4BB5-8A4E-CD87149A38B9}"/>
              </a:ext>
            </a:extLst>
          </p:cNvPr>
          <p:cNvSpPr txBox="1"/>
          <p:nvPr/>
        </p:nvSpPr>
        <p:spPr>
          <a:xfrm>
            <a:off x="5397115" y="3616642"/>
            <a:ext cx="19137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codurile de activare primite pe e-mail si SMS </a:t>
            </a:r>
          </a:p>
        </p:txBody>
      </p:sp>
    </p:spTree>
    <p:extLst>
      <p:ext uri="{BB962C8B-B14F-4D97-AF65-F5344CB8AC3E}">
        <p14:creationId xmlns:p14="http://schemas.microsoft.com/office/powerpoint/2010/main" val="174426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36488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37684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EBD4B3-0614-4AB7-BF3D-B01DBDF52F3C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Z4H3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DF855CF3-6105-4A7A-BC8D-BDB94FEDC331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Cod de activare primit prin SMS</a:t>
            </a:r>
          </a:p>
        </p:txBody>
      </p:sp>
    </p:spTree>
    <p:extLst>
      <p:ext uri="{BB962C8B-B14F-4D97-AF65-F5344CB8AC3E}">
        <p14:creationId xmlns:p14="http://schemas.microsoft.com/office/powerpoint/2010/main" val="192241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hlinkClick r:id="rId4" action="ppaction://hlinksldjump"/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36488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6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54" name="Rectangle: Rounded Corners 53">
            <a:hlinkClick r:id="rId7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37684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EBD4B3-0614-4AB7-BF3D-B01DBDF52F3C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Z4H3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F855CF3-6105-4A7A-BC8D-BDB94FEDC331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8G6V</a:t>
            </a:r>
          </a:p>
        </p:txBody>
      </p:sp>
    </p:spTree>
    <p:extLst>
      <p:ext uri="{BB962C8B-B14F-4D97-AF65-F5344CB8AC3E}">
        <p14:creationId xmlns:p14="http://schemas.microsoft.com/office/powerpoint/2010/main" val="51366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428706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2566435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44923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3007081"/>
            <a:ext cx="23225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Contul a fost creat cu succes!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EC563-2277-4C12-B696-A135FBA57D67}"/>
              </a:ext>
            </a:extLst>
          </p:cNvPr>
          <p:cNvSpPr txBox="1"/>
          <p:nvPr/>
        </p:nvSpPr>
        <p:spPr>
          <a:xfrm>
            <a:off x="5206027" y="3254502"/>
            <a:ext cx="23225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Numele contului (E-mail)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D3DE2-836E-418D-9117-AB7EEE6A6E97}"/>
              </a:ext>
            </a:extLst>
          </p:cNvPr>
          <p:cNvSpPr txBox="1"/>
          <p:nvPr/>
        </p:nvSpPr>
        <p:spPr>
          <a:xfrm>
            <a:off x="5220559" y="3465584"/>
            <a:ext cx="23225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00B050"/>
                </a:solidFill>
              </a:rPr>
              <a:t>f.liviu@yahoo.com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BBCBE-3BED-4C7D-8468-887B14E44856}"/>
              </a:ext>
            </a:extLst>
          </p:cNvPr>
          <p:cNvSpPr txBox="1"/>
          <p:nvPr/>
        </p:nvSpPr>
        <p:spPr>
          <a:xfrm>
            <a:off x="5133975" y="3789509"/>
            <a:ext cx="25187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adresa de e-mail cu care te vei conecta in aplicatia BlocAdmin. Poti schimba aceasta adresa oricand in </a:t>
            </a:r>
            <a:r>
              <a:rPr lang="it-IT" sz="1000">
                <a:solidFill>
                  <a:srgbClr val="336699"/>
                </a:solidFill>
              </a:rPr>
              <a:t>Contul meu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C49AF-19A9-48D1-94DA-7B53A4A16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41" y="1458877"/>
            <a:ext cx="1028572" cy="10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87592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solidFill>
                  <a:srgbClr val="C00000"/>
                </a:solidFill>
              </a:rPr>
              <a:t>Adresa de e-mail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61982" y="478133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5014886" y="351116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adresa de e-mail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52024" y="4415533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76728" y="4354977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26087" y="4354977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0641" y="5204158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85303" y="5257541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76" y="553609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9EB6F-6AD0-4ACA-811E-71F0F8B7B0F7}"/>
              </a:ext>
            </a:extLst>
          </p:cNvPr>
          <p:cNvSpPr txBox="1"/>
          <p:nvPr/>
        </p:nvSpPr>
        <p:spPr>
          <a:xfrm>
            <a:off x="5059411" y="402647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49F881-2C9C-4E3C-9419-853A9716FE72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A535DC-AB25-4CEA-B39B-91D5D90D4BBE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13924" y="3757384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</p:spTree>
    <p:extLst>
      <p:ext uri="{BB962C8B-B14F-4D97-AF65-F5344CB8AC3E}">
        <p14:creationId xmlns:p14="http://schemas.microsoft.com/office/powerpoint/2010/main" val="325618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2DBBF6-F490-418A-8C18-227ABE444273}"/>
              </a:ext>
            </a:extLst>
          </p:cNvPr>
          <p:cNvSpPr/>
          <p:nvPr/>
        </p:nvSpPr>
        <p:spPr>
          <a:xfrm>
            <a:off x="4913821" y="627833"/>
            <a:ext cx="2824578" cy="43251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B7B88-8BCF-4C09-885E-62F5E0790403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BF4636-5B3F-4936-B603-D991A7ED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43A4BED9-5312-42A4-94AF-D248D0009C4F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180198-A400-4A5C-9FB2-78CB1714287A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BE31A8-C8C4-4115-9DE5-D97395EF3682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pic>
        <p:nvPicPr>
          <p:cNvPr id="51" name="Picture 50">
            <a:hlinkClick r:id="rId4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82F131-0C70-401A-A25E-9AEFB0308FB1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9D91861F-1A95-4A6B-8952-D7BE07507DB4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Z4H3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0789A0FF-A1FA-4A54-9FFC-7C4460C3CC42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8G6V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3D9CB-EA58-4BB5-8A4E-CD87149A38B9}"/>
              </a:ext>
            </a:extLst>
          </p:cNvPr>
          <p:cNvSpPr txBox="1"/>
          <p:nvPr/>
        </p:nvSpPr>
        <p:spPr>
          <a:xfrm>
            <a:off x="5397115" y="3616642"/>
            <a:ext cx="191371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Codurile introduse nu sunt corecte! </a:t>
            </a:r>
          </a:p>
          <a:p>
            <a:r>
              <a:rPr lang="en-US" sz="1000">
                <a:solidFill>
                  <a:srgbClr val="C00000"/>
                </a:solidFill>
              </a:rPr>
              <a:t>Te rog sa introduci codurile de activare primite pe e-mail si SMS </a:t>
            </a:r>
          </a:p>
          <a:p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F11597-EA1D-4B83-A83F-8F666B42F3BC}"/>
              </a:ext>
            </a:extLst>
          </p:cNvPr>
          <p:cNvSpPr/>
          <p:nvPr/>
        </p:nvSpPr>
        <p:spPr>
          <a:xfrm>
            <a:off x="5452845" y="4478416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</p:spTree>
    <p:extLst>
      <p:ext uri="{BB962C8B-B14F-4D97-AF65-F5344CB8AC3E}">
        <p14:creationId xmlns:p14="http://schemas.microsoft.com/office/powerpoint/2010/main" val="16543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4"/>
            <a:ext cx="2824578" cy="271937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1937391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Adresa de e-mail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241395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292366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2977048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3400217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7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16" name="TextBox 15">
            <a:hlinkClick r:id="rId7" action="ppaction://hlinksldjump"/>
            <a:extLst>
              <a:ext uri="{FF2B5EF4-FFF2-40B4-BE49-F238E27FC236}">
                <a16:creationId xmlns:a16="http://schemas.microsoft.com/office/drawing/2014/main" id="{A09823AC-BD57-448E-AF84-65DEA2BF02D6}"/>
              </a:ext>
            </a:extLst>
          </p:cNvPr>
          <p:cNvSpPr txBox="1"/>
          <p:nvPr/>
        </p:nvSpPr>
        <p:spPr>
          <a:xfrm>
            <a:off x="4895237" y="561647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567474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4"/>
            <a:ext cx="2824578" cy="271937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799018-9F41-41B4-8806-154CCB8E3411}"/>
              </a:ext>
            </a:extLst>
          </p:cNvPr>
          <p:cNvSpPr/>
          <p:nvPr/>
        </p:nvSpPr>
        <p:spPr>
          <a:xfrm>
            <a:off x="5104787" y="1936604"/>
            <a:ext cx="2484852" cy="246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00B05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E0B71C-0CC8-45E2-9F82-8ADB2DAB4555}"/>
              </a:ext>
            </a:extLst>
          </p:cNvPr>
          <p:cNvSpPr/>
          <p:nvPr/>
        </p:nvSpPr>
        <p:spPr>
          <a:xfrm>
            <a:off x="5104787" y="1937391"/>
            <a:ext cx="2484852" cy="246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B050"/>
                </a:solidFill>
              </a:rPr>
              <a:t>mihai@yahoo.com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241395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292366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2977048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3400217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7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18" name="TextBox 17">
            <a:hlinkClick r:id="rId7" action="ppaction://hlinksldjump"/>
            <a:extLst>
              <a:ext uri="{FF2B5EF4-FFF2-40B4-BE49-F238E27FC236}">
                <a16:creationId xmlns:a16="http://schemas.microsoft.com/office/drawing/2014/main" id="{F7E682F7-A7B3-467D-A91E-96446A8327D0}"/>
              </a:ext>
            </a:extLst>
          </p:cNvPr>
          <p:cNvSpPr txBox="1"/>
          <p:nvPr/>
        </p:nvSpPr>
        <p:spPr>
          <a:xfrm>
            <a:off x="4895237" y="561647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399689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339922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2655376"/>
            <a:ext cx="2484852" cy="246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B050"/>
                </a:solidFill>
              </a:rPr>
              <a:t>mihai@yahoo.com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313193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364165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369503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4118202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7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EF3C03-D1E1-488F-9C17-29DC061D2A88}"/>
              </a:ext>
            </a:extLst>
          </p:cNvPr>
          <p:cNvSpPr/>
          <p:nvPr/>
        </p:nvSpPr>
        <p:spPr>
          <a:xfrm>
            <a:off x="5104788" y="2028790"/>
            <a:ext cx="2484852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Eroare: Adresa de e-mail introdusa nu figureaza in baza de date BlocAdmin.ro</a:t>
            </a:r>
          </a:p>
        </p:txBody>
      </p:sp>
      <p:sp>
        <p:nvSpPr>
          <p:cNvPr id="17" name="TextBox 16">
            <a:hlinkClick r:id="rId7" action="ppaction://hlinksldjump"/>
            <a:extLst>
              <a:ext uri="{FF2B5EF4-FFF2-40B4-BE49-F238E27FC236}">
                <a16:creationId xmlns:a16="http://schemas.microsoft.com/office/drawing/2014/main" id="{2A3FC2D4-DA32-444C-BE93-7D29979D89FF}"/>
              </a:ext>
            </a:extLst>
          </p:cNvPr>
          <p:cNvSpPr txBox="1"/>
          <p:nvPr/>
        </p:nvSpPr>
        <p:spPr>
          <a:xfrm>
            <a:off x="4895237" y="561647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1807917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4"/>
            <a:ext cx="2824578" cy="271937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241395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292366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2977048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5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3400217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7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565891-73A2-4B98-BDA0-F46707DBC505}"/>
              </a:ext>
            </a:extLst>
          </p:cNvPr>
          <p:cNvSpPr/>
          <p:nvPr/>
        </p:nvSpPr>
        <p:spPr>
          <a:xfrm>
            <a:off x="5104787" y="1937391"/>
            <a:ext cx="2484852" cy="246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B050"/>
                </a:solidFill>
              </a:rPr>
              <a:t>f.liviu@yahoo.com</a:t>
            </a:r>
          </a:p>
        </p:txBody>
      </p:sp>
      <p:sp>
        <p:nvSpPr>
          <p:cNvPr id="17" name="TextBox 16">
            <a:hlinkClick r:id="rId7" action="ppaction://hlinksldjump"/>
            <a:extLst>
              <a:ext uri="{FF2B5EF4-FFF2-40B4-BE49-F238E27FC236}">
                <a16:creationId xmlns:a16="http://schemas.microsoft.com/office/drawing/2014/main" id="{1327D6EE-1FE5-440B-914D-8615D285FAD9}"/>
              </a:ext>
            </a:extLst>
          </p:cNvPr>
          <p:cNvSpPr txBox="1"/>
          <p:nvPr/>
        </p:nvSpPr>
        <p:spPr>
          <a:xfrm>
            <a:off x="4895237" y="561647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21877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4"/>
            <a:ext cx="2824578" cy="42584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330930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381901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3872398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4295567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6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565891-73A2-4B98-BDA0-F46707DBC505}"/>
              </a:ext>
            </a:extLst>
          </p:cNvPr>
          <p:cNvSpPr/>
          <p:nvPr/>
        </p:nvSpPr>
        <p:spPr>
          <a:xfrm>
            <a:off x="5104787" y="2832741"/>
            <a:ext cx="2484852" cy="246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B050"/>
                </a:solidFill>
              </a:rPr>
              <a:t>f.liviu@yahoo.com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9B0303-033D-4415-A92C-2635ED2BFF12}"/>
              </a:ext>
            </a:extLst>
          </p:cNvPr>
          <p:cNvSpPr/>
          <p:nvPr/>
        </p:nvSpPr>
        <p:spPr>
          <a:xfrm>
            <a:off x="5104787" y="1876896"/>
            <a:ext cx="2484852" cy="824946"/>
          </a:xfrm>
          <a:prstGeom prst="rect">
            <a:avLst/>
          </a:prstGeom>
          <a:solidFill>
            <a:srgbClr val="BAF1F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1">
                    <a:lumMod val="75000"/>
                  </a:schemeClr>
                </a:solidFill>
              </a:rPr>
              <a:t>E-mail transmis. Daca adresa de e-mail pe care ai introdus-o este inregistrata la blocadmin.ro, vei primi un e-mail cu instructiuni despre cum sa iti setezi o parola noua</a:t>
            </a:r>
          </a:p>
        </p:txBody>
      </p:sp>
      <p:sp>
        <p:nvSpPr>
          <p:cNvPr id="4" name="TextBox 3">
            <a:hlinkClick r:id="rId6" action="ppaction://hlinksldjump"/>
            <a:extLst>
              <a:ext uri="{FF2B5EF4-FFF2-40B4-BE49-F238E27FC236}">
                <a16:creationId xmlns:a16="http://schemas.microsoft.com/office/drawing/2014/main" id="{F230D10E-1670-49E0-98B4-05749BD5B38A}"/>
              </a:ext>
            </a:extLst>
          </p:cNvPr>
          <p:cNvSpPr txBox="1"/>
          <p:nvPr/>
        </p:nvSpPr>
        <p:spPr>
          <a:xfrm>
            <a:off x="4895237" y="561647"/>
            <a:ext cx="41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283343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0C200C-ECFD-4C86-9164-631B0A479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9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75C25-62D0-4A4B-8118-AEB326AD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2D48A3-B7A7-4267-BA25-0BEFB11CCBDD}"/>
              </a:ext>
            </a:extLst>
          </p:cNvPr>
          <p:cNvCxnSpPr/>
          <p:nvPr/>
        </p:nvCxnSpPr>
        <p:spPr>
          <a:xfrm>
            <a:off x="400050" y="12096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A4DC4-5B02-4E2B-8D58-56EB52416817}"/>
              </a:ext>
            </a:extLst>
          </p:cNvPr>
          <p:cNvCxnSpPr/>
          <p:nvPr/>
        </p:nvCxnSpPr>
        <p:spPr>
          <a:xfrm>
            <a:off x="552450" y="13620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3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BEEA6FA-4489-4831-9E41-1F51E0E549D3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</p:spTree>
    <p:extLst>
      <p:ext uri="{BB962C8B-B14F-4D97-AF65-F5344CB8AC3E}">
        <p14:creationId xmlns:p14="http://schemas.microsoft.com/office/powerpoint/2010/main" val="194013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*********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hlinkClick r:id="rId9" action="ppaction://hlinksldjump"/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10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1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*********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pic>
        <p:nvPicPr>
          <p:cNvPr id="24" name="Picture 23">
            <a:hlinkClick r:id="rId13" action="ppaction://hlinksldjump"/>
            <a:extLst>
              <a:ext uri="{FF2B5EF4-FFF2-40B4-BE49-F238E27FC236}">
                <a16:creationId xmlns:a16="http://schemas.microsoft.com/office/drawing/2014/main" id="{AB9B2E0E-1523-4EA6-A574-C5AE23DA64B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64" y="3996544"/>
            <a:ext cx="62387" cy="6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1477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578571"/>
            <a:ext cx="2484852" cy="2462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hlinkClick r:id="rId4" action="ppaction://hlinksldjump"/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949103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67748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4311691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4251135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4251135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5996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529379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90124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677B65-10DC-42C9-A32F-195D74BB8295}"/>
              </a:ext>
            </a:extLst>
          </p:cNvPr>
          <p:cNvSpPr/>
          <p:nvPr/>
        </p:nvSpPr>
        <p:spPr>
          <a:xfrm>
            <a:off x="5097463" y="3118591"/>
            <a:ext cx="2490149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Adresa de e-mail sau parola incorecta</a:t>
            </a:r>
          </a:p>
        </p:txBody>
      </p:sp>
    </p:spTree>
    <p:extLst>
      <p:ext uri="{BB962C8B-B14F-4D97-AF65-F5344CB8AC3E}">
        <p14:creationId xmlns:p14="http://schemas.microsoft.com/office/powerpoint/2010/main" val="209474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1477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578571"/>
            <a:ext cx="2484852" cy="2462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949103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67748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hlinkClick r:id="rId9" action="ppaction://hlinksldjump"/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4311691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4251135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10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4251135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5996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529379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1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90124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677B65-10DC-42C9-A32F-195D74BB8295}"/>
              </a:ext>
            </a:extLst>
          </p:cNvPr>
          <p:cNvSpPr/>
          <p:nvPr/>
        </p:nvSpPr>
        <p:spPr>
          <a:xfrm>
            <a:off x="5097463" y="3118591"/>
            <a:ext cx="2490149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Adresa de e-mail sau parola incorecta</a:t>
            </a:r>
          </a:p>
        </p:txBody>
      </p:sp>
    </p:spTree>
    <p:extLst>
      <p:ext uri="{BB962C8B-B14F-4D97-AF65-F5344CB8AC3E}">
        <p14:creationId xmlns:p14="http://schemas.microsoft.com/office/powerpoint/2010/main" val="94053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12261</TotalTime>
  <Words>1720</Words>
  <Application>Microsoft Office PowerPoint</Application>
  <PresentationFormat>Widescreen</PresentationFormat>
  <Paragraphs>400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Franklin Gothic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242</cp:revision>
  <dcterms:created xsi:type="dcterms:W3CDTF">2018-12-18T11:10:36Z</dcterms:created>
  <dcterms:modified xsi:type="dcterms:W3CDTF">2019-01-29T15:33:41Z</dcterms:modified>
</cp:coreProperties>
</file>