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407" r:id="rId2"/>
    <p:sldId id="408" r:id="rId3"/>
    <p:sldId id="410" r:id="rId4"/>
    <p:sldId id="409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32" r:id="rId17"/>
    <p:sldId id="440" r:id="rId18"/>
    <p:sldId id="441" r:id="rId19"/>
    <p:sldId id="442" r:id="rId20"/>
    <p:sldId id="433" r:id="rId21"/>
    <p:sldId id="443" r:id="rId22"/>
    <p:sldId id="445" r:id="rId23"/>
    <p:sldId id="447" r:id="rId24"/>
    <p:sldId id="446" r:id="rId25"/>
    <p:sldId id="448" r:id="rId26"/>
    <p:sldId id="444" r:id="rId27"/>
    <p:sldId id="435" r:id="rId28"/>
    <p:sldId id="437" r:id="rId29"/>
    <p:sldId id="438" r:id="rId30"/>
    <p:sldId id="439" r:id="rId31"/>
    <p:sldId id="436" r:id="rId32"/>
    <p:sldId id="434" r:id="rId33"/>
    <p:sldId id="450" r:id="rId34"/>
    <p:sldId id="449" r:id="rId35"/>
    <p:sldId id="422" r:id="rId36"/>
    <p:sldId id="42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iu" initials="L" lastIdx="1" clrIdx="0">
    <p:extLst>
      <p:ext uri="{19B8F6BF-5375-455C-9EA6-DF929625EA0E}">
        <p15:presenceInfo xmlns:p15="http://schemas.microsoft.com/office/powerpoint/2012/main" userId="Liv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336699"/>
    <a:srgbClr val="353F59"/>
    <a:srgbClr val="FF5D5D"/>
    <a:srgbClr val="484D78"/>
    <a:srgbClr val="272440"/>
    <a:srgbClr val="FFFFFF"/>
    <a:srgbClr val="FDFDFD"/>
    <a:srgbClr val="FF191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7" autoAdjust="0"/>
    <p:restoredTop sz="94664" autoAdjust="0"/>
  </p:normalViewPr>
  <p:slideViewPr>
    <p:cSldViewPr snapToGrid="0">
      <p:cViewPr varScale="1">
        <p:scale>
          <a:sx n="105" d="100"/>
          <a:sy n="105" d="100"/>
        </p:scale>
        <p:origin x="132" y="318"/>
      </p:cViewPr>
      <p:guideLst/>
    </p:cSldViewPr>
  </p:slideViewPr>
  <p:outlineViewPr>
    <p:cViewPr>
      <p:scale>
        <a:sx n="33" d="100"/>
        <a:sy n="33" d="100"/>
      </p:scale>
      <p:origin x="0" y="-7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7T18:03:43.349" idx="1">
    <p:pos x="10" y="10"/>
    <p:text>la detalii sa pui si suma produselor intretinere 100 restanta 250, penalizari 23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B8E8D-2742-4599-A8BC-22136A870ED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0BC1D-03DE-46D1-BE45-549EA9B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AA76-A7D7-4FFB-A2A5-FCBF102F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1668-4D1C-49B5-9760-E1C7D760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9DB5-34AB-40E7-948D-6DC34642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4441-15C3-40E6-86C1-D40FED04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225C-310F-41A8-BD7D-7AF0B579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54DA-E682-4782-9E7C-DDF2922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8B9D2-EF6F-4B5D-8BD6-D113DDC0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F249-E204-491E-94E3-28A999CA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7255-E734-4268-AC13-73A8CF01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5045-EB2D-45E0-9FC1-29B912F6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E4112-BA99-4DCB-B427-1EBA695E1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A1812-8866-42C0-8784-228368BC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AAD-4F9C-4C9C-8FC2-EE79688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F6A6-C113-4881-9AB9-B5C988C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FB9D-E8D5-4930-9952-F7998C6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410-95A0-4782-B83C-6584BE0A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CB7E-8C77-480A-B104-D768ABE8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F995-766C-4CF0-ABB5-D2321AF2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9D57-F75F-4707-85CB-B5250364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BA5-5F33-4535-98E6-4D5F9269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70EA-2E1B-446B-A88C-3D1FACE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AFD2-C4F9-4A7D-9A0D-00E5DBFD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13AF-E527-47FD-8C43-B9C91B06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51ED-30B8-4A6F-B5CA-D8E970F1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00CA-A567-4E20-A99A-2E508A52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B137-CD16-451C-87E4-B0AE849D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848A-86C3-4E2C-BCCD-31A151F0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A82C-D4C9-42DF-B936-A5F82AE6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78DE7-5083-4027-956D-2A9F9A26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A6D9-9707-4B07-AA6D-1BCE5753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97B5-B068-4BCA-AB89-B9E868FB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B512-D775-404E-80D7-B69A96C6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4A6E-534D-46F4-84CB-A4D89B41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3186D-45A9-441F-8625-F3406E48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EE416-8A6D-4E07-80A0-31313E7B5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B9C8-6A81-41C8-9A0B-F6EE3BED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11B92-8DA9-4481-AE44-1A5E481D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F1171-BAD1-48A6-ABCC-9730C15F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34D23-F422-4BF0-8060-01C6D757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D797-B648-45E5-BDC9-2F3B7251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B0F6-7135-475E-9D52-DB8B477F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BD7A3-1220-4FEF-944E-AA093324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C7861-082B-4049-907D-BA63421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4C93-5B8F-45CD-B523-A6BD82E2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40E69-D5C2-412F-8C15-7BD1B70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A303-0673-4305-9FC8-1508D5F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2F2-EA1B-4C3C-9887-F1D61C7F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629C-BF7D-4B72-B0EF-BC240FD6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4009B-CD07-4C5B-895E-356079BF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C11E9-9B92-4E55-964E-89A7A725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E5CC-309A-48CB-97C6-6D06B79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BEB6-EA7D-40B9-8B8F-4091363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79CC-A11A-4260-996D-9E32CC19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A3D2B-BF9A-4ABC-B1DB-852B7F322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7977-ACFC-47C4-9305-3AC8B52B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9A75-CE6F-47D0-827C-44B24DDF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9945-DB31-40B9-AD5E-3B7A36E6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3019-8BDA-41DB-869A-1B594B2A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4DB8-CACD-43AA-B8F5-44AA42B4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A6F2-4E93-45A5-9F42-7EEE87D0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6377-691F-48E5-9A41-3CB204B44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6C6D-9C0B-4F5B-A533-2B3843F50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6168-CF14-4F4C-A774-036486434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3" Type="http://schemas.openxmlformats.org/officeDocument/2006/relationships/hyperlink" Target="3.Asociatie.pptx" TargetMode="External"/><Relationship Id="rId7" Type="http://schemas.openxmlformats.org/officeDocument/2006/relationships/slide" Target="slide6.xml"/><Relationship Id="rId12" Type="http://schemas.openxmlformats.org/officeDocument/2006/relationships/slide" Target="slide11.xml"/><Relationship Id="rId2" Type="http://schemas.openxmlformats.org/officeDocument/2006/relationships/image" Target="../media/image1.png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6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slide" Target="slide27.xml"/><Relationship Id="rId4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slide" Target="slide22.xml"/><Relationship Id="rId4" Type="http://schemas.openxmlformats.org/officeDocument/2006/relationships/slide" Target="slide16.xml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slide" Target="slide23.xml"/><Relationship Id="rId4" Type="http://schemas.openxmlformats.org/officeDocument/2006/relationships/slide" Target="slide16.xml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slide" Target="slide27.xml"/><Relationship Id="rId4" Type="http://schemas.openxmlformats.org/officeDocument/2006/relationships/slide" Target="slide16.xml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slide" Target="slide25.xml"/><Relationship Id="rId4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slide" Target="slide3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slide" Target="slide27.xml"/><Relationship Id="rId4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6.png"/><Relationship Id="rId4" Type="http://schemas.openxmlformats.org/officeDocument/2006/relationships/slide" Target="slide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slide" Target="slide27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4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6.png"/><Relationship Id="rId4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1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56316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01121" y="1855177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Hover r:id="rId4" action="ppaction://hlinksldjump"/>
            <a:extLst>
              <a:ext uri="{FF2B5EF4-FFF2-40B4-BE49-F238E27FC236}">
                <a16:creationId xmlns:a16="http://schemas.microsoft.com/office/drawing/2014/main" id="{CA254C1E-7ACA-4E23-8342-7907CD39111E}"/>
              </a:ext>
            </a:extLst>
          </p:cNvPr>
          <p:cNvSpPr/>
          <p:nvPr/>
        </p:nvSpPr>
        <p:spPr>
          <a:xfrm>
            <a:off x="1712842" y="2113087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Hover r:id="rId5" action="ppaction://hlinksldjump"/>
            <a:extLst>
              <a:ext uri="{FF2B5EF4-FFF2-40B4-BE49-F238E27FC236}">
                <a16:creationId xmlns:a16="http://schemas.microsoft.com/office/drawing/2014/main" id="{C134DE09-47AF-40E2-8F90-847B692B3BA7}"/>
              </a:ext>
            </a:extLst>
          </p:cNvPr>
          <p:cNvSpPr/>
          <p:nvPr/>
        </p:nvSpPr>
        <p:spPr>
          <a:xfrm>
            <a:off x="1724567" y="2335828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Hover r:id="rId6" action="ppaction://hlinksldjump"/>
            <a:extLst>
              <a:ext uri="{FF2B5EF4-FFF2-40B4-BE49-F238E27FC236}">
                <a16:creationId xmlns:a16="http://schemas.microsoft.com/office/drawing/2014/main" id="{767F4E80-9D73-4905-B87B-B69BCAEF2DF5}"/>
              </a:ext>
            </a:extLst>
          </p:cNvPr>
          <p:cNvSpPr/>
          <p:nvPr/>
        </p:nvSpPr>
        <p:spPr>
          <a:xfrm>
            <a:off x="1733360" y="2573216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Hover r:id="rId7" action="ppaction://hlinksldjump"/>
            <a:extLst>
              <a:ext uri="{FF2B5EF4-FFF2-40B4-BE49-F238E27FC236}">
                <a16:creationId xmlns:a16="http://schemas.microsoft.com/office/drawing/2014/main" id="{42F6CFC5-9202-43AE-A710-E1C83109BEEF}"/>
              </a:ext>
            </a:extLst>
          </p:cNvPr>
          <p:cNvSpPr/>
          <p:nvPr/>
        </p:nvSpPr>
        <p:spPr>
          <a:xfrm>
            <a:off x="1724565" y="2810610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Hover r:id="rId8" action="ppaction://hlinksldjump"/>
            <a:extLst>
              <a:ext uri="{FF2B5EF4-FFF2-40B4-BE49-F238E27FC236}">
                <a16:creationId xmlns:a16="http://schemas.microsoft.com/office/drawing/2014/main" id="{EC377A4D-A9A2-41D4-997C-2CDA4C9339D9}"/>
              </a:ext>
            </a:extLst>
          </p:cNvPr>
          <p:cNvSpPr/>
          <p:nvPr/>
        </p:nvSpPr>
        <p:spPr>
          <a:xfrm>
            <a:off x="1712842" y="3055082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rId9" action="ppaction://hlinksldjump"/>
            <a:extLst>
              <a:ext uri="{FF2B5EF4-FFF2-40B4-BE49-F238E27FC236}">
                <a16:creationId xmlns:a16="http://schemas.microsoft.com/office/drawing/2014/main" id="{65A65CC4-D845-420B-A3E1-719C34F2AEAA}"/>
              </a:ext>
            </a:extLst>
          </p:cNvPr>
          <p:cNvSpPr/>
          <p:nvPr/>
        </p:nvSpPr>
        <p:spPr>
          <a:xfrm>
            <a:off x="1701121" y="3292470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Hover r:id="rId10" action="ppaction://hlinksldjump"/>
            <a:extLst>
              <a:ext uri="{FF2B5EF4-FFF2-40B4-BE49-F238E27FC236}">
                <a16:creationId xmlns:a16="http://schemas.microsoft.com/office/drawing/2014/main" id="{308E01AC-F5D1-4821-8489-612717C1BCBE}"/>
              </a:ext>
            </a:extLst>
          </p:cNvPr>
          <p:cNvSpPr/>
          <p:nvPr/>
        </p:nvSpPr>
        <p:spPr>
          <a:xfrm>
            <a:off x="1733359" y="3529858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Hover r:id="rId11" action="ppaction://hlinksldjump"/>
            <a:extLst>
              <a:ext uri="{FF2B5EF4-FFF2-40B4-BE49-F238E27FC236}">
                <a16:creationId xmlns:a16="http://schemas.microsoft.com/office/drawing/2014/main" id="{221823A9-5085-4245-8E65-FC0E7188B56D}"/>
              </a:ext>
            </a:extLst>
          </p:cNvPr>
          <p:cNvSpPr/>
          <p:nvPr/>
        </p:nvSpPr>
        <p:spPr>
          <a:xfrm>
            <a:off x="1724565" y="3779311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Hover r:id="rId12" action="ppaction://hlinksldjump"/>
            <a:extLst>
              <a:ext uri="{FF2B5EF4-FFF2-40B4-BE49-F238E27FC236}">
                <a16:creationId xmlns:a16="http://schemas.microsoft.com/office/drawing/2014/main" id="{6EC3CBB2-4292-4202-835F-9C1FEFE044DE}"/>
              </a:ext>
            </a:extLst>
          </p:cNvPr>
          <p:cNvSpPr/>
          <p:nvPr/>
        </p:nvSpPr>
        <p:spPr>
          <a:xfrm>
            <a:off x="1724565" y="4017908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Hover r:id="rId13" action="ppaction://hlinksldjump"/>
            <a:extLst>
              <a:ext uri="{FF2B5EF4-FFF2-40B4-BE49-F238E27FC236}">
                <a16:creationId xmlns:a16="http://schemas.microsoft.com/office/drawing/2014/main" id="{A9A12981-5A8F-43AB-BF42-F704CF58761A}"/>
              </a:ext>
            </a:extLst>
          </p:cNvPr>
          <p:cNvSpPr/>
          <p:nvPr/>
        </p:nvSpPr>
        <p:spPr>
          <a:xfrm>
            <a:off x="1733359" y="4258549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Hover r:id="rId14" action="ppaction://hlinksldjump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01121" y="4480769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44" name="Isosceles Triangle 43">
            <a:hlinkClick r:id="rId15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hlinkClick r:id="rId16" action="ppaction://hlinksldjump"/>
            <a:extLst>
              <a:ext uri="{FF2B5EF4-FFF2-40B4-BE49-F238E27FC236}">
                <a16:creationId xmlns:a16="http://schemas.microsoft.com/office/drawing/2014/main" id="{3FBF12E4-84C6-4199-A76A-55A41094E1E4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8" name="Rectangle: Rounded Corners 47">
            <a:hlinkClick r:id="" action="ppaction://noaction"/>
            <a:extLst>
              <a:ext uri="{FF2B5EF4-FFF2-40B4-BE49-F238E27FC236}">
                <a16:creationId xmlns:a16="http://schemas.microsoft.com/office/drawing/2014/main" id="{2015EE54-04FE-4DB7-A37B-46D096FCE336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9" name="Rectangle: Rounded Corners 48">
            <a:hlinkClick r:id="" action="ppaction://noaction"/>
            <a:extLst>
              <a:ext uri="{FF2B5EF4-FFF2-40B4-BE49-F238E27FC236}">
                <a16:creationId xmlns:a16="http://schemas.microsoft.com/office/drawing/2014/main" id="{1ABB2146-F23B-449E-B4FC-205A3D906E8A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0" name="Rectangle: Rounded Corners 49">
            <a:hlinkClick r:id="" action="ppaction://noaction"/>
            <a:extLst>
              <a:ext uri="{FF2B5EF4-FFF2-40B4-BE49-F238E27FC236}">
                <a16:creationId xmlns:a16="http://schemas.microsoft.com/office/drawing/2014/main" id="{F98CE459-E823-409A-BE26-2B07E1962804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1" name="Rectangle: Rounded Corners 50">
            <a:hlinkClick r:id="" action="ppaction://noaction"/>
            <a:extLst>
              <a:ext uri="{FF2B5EF4-FFF2-40B4-BE49-F238E27FC236}">
                <a16:creationId xmlns:a16="http://schemas.microsoft.com/office/drawing/2014/main" id="{BCD3633F-1417-4453-B022-7FD484673576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2" name="Rectangle: Rounded Corners 51">
            <a:hlinkClick r:id="" action="ppaction://noaction"/>
            <a:extLst>
              <a:ext uri="{FF2B5EF4-FFF2-40B4-BE49-F238E27FC236}">
                <a16:creationId xmlns:a16="http://schemas.microsoft.com/office/drawing/2014/main" id="{E14A9821-4EF4-4B35-9A80-30B15E1F47D1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3" name="Rectangle: Rounded Corners 52">
            <a:hlinkClick r:id="" action="ppaction://noaction"/>
            <a:extLst>
              <a:ext uri="{FF2B5EF4-FFF2-40B4-BE49-F238E27FC236}">
                <a16:creationId xmlns:a16="http://schemas.microsoft.com/office/drawing/2014/main" id="{02D2F59B-53B8-463E-BCC0-7E8EE11C3B64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4" name="Rectangle: Rounded Corners 53">
            <a:hlinkClick r:id="" action="ppaction://noaction"/>
            <a:extLst>
              <a:ext uri="{FF2B5EF4-FFF2-40B4-BE49-F238E27FC236}">
                <a16:creationId xmlns:a16="http://schemas.microsoft.com/office/drawing/2014/main" id="{C9F666EA-F183-4DAB-9427-E20AEB4C5A45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5" name="Rectangle: Rounded Corners 54">
            <a:hlinkClick r:id="" action="ppaction://noaction"/>
            <a:extLst>
              <a:ext uri="{FF2B5EF4-FFF2-40B4-BE49-F238E27FC236}">
                <a16:creationId xmlns:a16="http://schemas.microsoft.com/office/drawing/2014/main" id="{8CFC9CC3-F672-46E2-8F34-8D5B1E705206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163804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13650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47428" y="1855177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DEE3249-D3B8-49B8-B821-489C4C11A5D7}"/>
              </a:ext>
            </a:extLst>
          </p:cNvPr>
          <p:cNvSpPr/>
          <p:nvPr/>
        </p:nvSpPr>
        <p:spPr>
          <a:xfrm>
            <a:off x="1747428" y="4018079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8F38DF1-E2B0-46E8-9CDB-3BFD21963A2E}"/>
              </a:ext>
            </a:extLst>
          </p:cNvPr>
          <p:cNvSpPr/>
          <p:nvPr/>
        </p:nvSpPr>
        <p:spPr>
          <a:xfrm>
            <a:off x="1747428" y="3534504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681AE-60A4-4D0B-9BAC-B1103DB0E21B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835C7-D48A-4D70-992B-C07742214373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35F728-E6E7-4C83-ADA9-A6A120261F6B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BD1E2BE-8EA0-458A-8BC4-ECB153B55AAD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79E63-E46C-4ED5-8CA4-C26DF2BCCAD8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8A223B7-8D71-4B6C-9A97-54B0759742BB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5D9529D-CF00-4B22-AC53-4124AB99C2F3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3F3B0059-D293-453D-9272-56D6F16FCE24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BD95BF71-A5B0-4CB4-99F9-E9B517CA8ECE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168B2ACE-0B24-438D-8A67-5FE302D5CCD9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E021C05F-0782-4B81-ABCD-3293BBC7F1C3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B4354B20-5013-4B78-A6FB-3DDEAF30C186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6C00A332-700D-4F8E-8EB2-CB542B79A171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34458C8B-698F-4769-BA53-6F1C81D25BFF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4A8FD902-6971-49D5-97A9-3673EE2B1118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Isosceles Triangle 36">
            <a:hlinkClick r:id="rId3" action="ppaction://hlinksldjump"/>
            <a:extLst>
              <a:ext uri="{FF2B5EF4-FFF2-40B4-BE49-F238E27FC236}">
                <a16:creationId xmlns:a16="http://schemas.microsoft.com/office/drawing/2014/main" id="{A3C7970A-A6FF-4EEC-AC32-CFAC2C9EF4CF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414B46EE-EAA4-4059-B7B8-18F70B56D1E2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193564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276183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67916" y="1855177"/>
            <a:ext cx="2455979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AB9431B-7149-4C62-BAC9-57F219A77391}"/>
              </a:ext>
            </a:extLst>
          </p:cNvPr>
          <p:cNvSpPr/>
          <p:nvPr/>
        </p:nvSpPr>
        <p:spPr>
          <a:xfrm>
            <a:off x="1767916" y="4264267"/>
            <a:ext cx="2455979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97EE2518-C429-4061-A438-73E617F3E592}"/>
              </a:ext>
            </a:extLst>
          </p:cNvPr>
          <p:cNvSpPr/>
          <p:nvPr/>
        </p:nvSpPr>
        <p:spPr>
          <a:xfrm>
            <a:off x="1767916" y="3780692"/>
            <a:ext cx="2455979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EF53EC-4082-4DFC-A753-7074714F8EE6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DBDF72-365B-4798-8AAC-AC4216A7DF99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B57AA5-D016-4D88-A7F3-35FC6D17475B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271EE24-1640-431D-9E39-B7AC6CE8DDEA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5F9A1-B84B-4588-900A-96FAEE7072E2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BA9CB8F-3CBC-4D4B-ABFB-7F9ED1A91570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A28302E-9885-458D-9268-B241AB704A1B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01A031E-7152-44E1-909E-943762C1461D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899C7D7B-BB1F-49A0-9D13-598921763256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F91FB8D8-084C-4334-BE6D-697DCF0E24B6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F6CFDDFB-2470-48E7-BC3A-96A6EFEE2D55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9963B5B2-7DCD-4A0B-A0E3-238E701E71E3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8A023973-2197-4EA6-9196-BCA74E92975F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B37C1DDE-CB17-4317-BBA3-72E40AED0FBB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E4D6A390-DC93-461B-B14E-C9AD3E2D004B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259E1975-A37E-4191-B0F0-934DD6D7966C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8" name="Rectangle: Rounded Corners 37">
            <a:hlinkClick r:id="rId3" action="ppaction://hlinksldjump"/>
            <a:extLst>
              <a:ext uri="{FF2B5EF4-FFF2-40B4-BE49-F238E27FC236}">
                <a16:creationId xmlns:a16="http://schemas.microsoft.com/office/drawing/2014/main" id="{063AA4BE-DFC9-464F-9FC3-719BB57AC0E2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372266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50150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59415" y="1855177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96186CA-1638-4E67-8E89-B40457DEE9CF}"/>
              </a:ext>
            </a:extLst>
          </p:cNvPr>
          <p:cNvSpPr/>
          <p:nvPr/>
        </p:nvSpPr>
        <p:spPr>
          <a:xfrm>
            <a:off x="1759415" y="4501659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3C76FB8D-D7D1-4B8B-B09F-3303C5810E81}"/>
              </a:ext>
            </a:extLst>
          </p:cNvPr>
          <p:cNvSpPr/>
          <p:nvPr/>
        </p:nvSpPr>
        <p:spPr>
          <a:xfrm>
            <a:off x="1759415" y="4018084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2599B-EA90-4091-A14D-C56B5E673DC6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E6D85-4202-4813-B87F-6B8E69411284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F6B765-918D-40CF-A1D2-C141D20DDE77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D27E7ABA-6146-4CB4-8ED2-38A9428D2BA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7FA944-ED41-4451-B8D4-C573F7A1D01C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F499BE4-94D1-4EEC-941F-A659AA9C70FE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6E6D98D-4C20-41F5-8131-629CBBC25558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8E0D927A-B244-4C24-97DD-D63DF826E817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DB02AB7B-2949-42C1-B316-5F37C5A2438D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55FFCE56-025E-4EA9-B16C-DB8E9A18698C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F4ECB838-CC8F-4D33-9ACC-867743F6FA70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4376DBF0-3E24-4AA6-9D86-C68273113A17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2ED90CC7-5EC5-4498-ACD9-E7F4662FD890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479063E9-9809-4EFE-98DE-51CEDDC05AA3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Rectangle: Rounded Corners 36">
            <a:hlinkClick r:id="" action="ppaction://noaction"/>
            <a:extLst>
              <a:ext uri="{FF2B5EF4-FFF2-40B4-BE49-F238E27FC236}">
                <a16:creationId xmlns:a16="http://schemas.microsoft.com/office/drawing/2014/main" id="{DE286F39-8FCE-4F0B-8C24-787A715CA583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8" name="Rectangle: Rounded Corners 37">
            <a:hlinkClick r:id="" action="ppaction://noaction"/>
            <a:extLst>
              <a:ext uri="{FF2B5EF4-FFF2-40B4-BE49-F238E27FC236}">
                <a16:creationId xmlns:a16="http://schemas.microsoft.com/office/drawing/2014/main" id="{F2265596-21AE-4A43-B0E0-5C4CE1BF50D1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0" name="Rectangle: Rounded Corners 39">
            <a:hlinkClick r:id="rId3" action="ppaction://hlinksldjump"/>
            <a:extLst>
              <a:ext uri="{FF2B5EF4-FFF2-40B4-BE49-F238E27FC236}">
                <a16:creationId xmlns:a16="http://schemas.microsoft.com/office/drawing/2014/main" id="{BF0134F9-4692-4B54-A893-D0B9B04501C1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117961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03810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59415" y="1855177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D0F60D2F-189A-41B3-B109-832F926A108A}"/>
              </a:ext>
            </a:extLst>
          </p:cNvPr>
          <p:cNvSpPr/>
          <p:nvPr/>
        </p:nvSpPr>
        <p:spPr>
          <a:xfrm>
            <a:off x="1759415" y="4246683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3121E7-59A5-448C-BB9D-72B081EF7A47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9568F-8DFD-47C9-A41E-17952359C1F3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4B3200-7479-4B2B-90FB-F3125D77DABC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C944FE6-8221-4488-94AA-5166C8F2B01A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5233B-9384-4EB6-A054-1826CA261AEF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EE5D153F-79F1-4436-818F-87761E9DB505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6553C0DA-FD9D-4B59-A9EC-49F31E9E4FC9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3859D300-6459-4309-AD7A-BAED89E5897F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C96E77D5-44B9-4FA3-90BF-EC45FFDB59F5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2C4D52EB-7D2C-4CF3-8409-B671D7546FF5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63330700-2C2A-4880-8BD8-6FE61692D9BE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3C941FA0-78E0-4D0F-96D6-F5784E101EE7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D16043C3-B354-41E9-B7BA-744FE0743413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2EE0E983-BFAB-4E79-9E80-ED199CD743FE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4EA57403-52BD-4018-92D7-CA029D82AED3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Isosceles Triangle 36">
            <a:hlinkClick r:id="rId3" action="ppaction://hlinksldjump"/>
            <a:extLst>
              <a:ext uri="{FF2B5EF4-FFF2-40B4-BE49-F238E27FC236}">
                <a16:creationId xmlns:a16="http://schemas.microsoft.com/office/drawing/2014/main" id="{6696B43C-515F-43C2-BAF6-951FBCD4BF56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FEF12DC1-EA2A-4FB6-ADF3-92B9D2B6DCBE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183279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97074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21605" y="1855177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Hover r:id="rId3" action="ppaction://hlinksldjump"/>
            <a:extLst>
              <a:ext uri="{FF2B5EF4-FFF2-40B4-BE49-F238E27FC236}">
                <a16:creationId xmlns:a16="http://schemas.microsoft.com/office/drawing/2014/main" id="{CA254C1E-7ACA-4E23-8342-7907CD39111E}"/>
              </a:ext>
            </a:extLst>
          </p:cNvPr>
          <p:cNvSpPr/>
          <p:nvPr/>
        </p:nvSpPr>
        <p:spPr>
          <a:xfrm>
            <a:off x="1733326" y="2113087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Hover r:id="rId4" action="ppaction://hlinksldjump"/>
            <a:extLst>
              <a:ext uri="{FF2B5EF4-FFF2-40B4-BE49-F238E27FC236}">
                <a16:creationId xmlns:a16="http://schemas.microsoft.com/office/drawing/2014/main" id="{C134DE09-47AF-40E2-8F90-847B692B3BA7}"/>
              </a:ext>
            </a:extLst>
          </p:cNvPr>
          <p:cNvSpPr/>
          <p:nvPr/>
        </p:nvSpPr>
        <p:spPr>
          <a:xfrm>
            <a:off x="1745051" y="2335828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Hover r:id="rId5" action="ppaction://hlinksldjump"/>
            <a:extLst>
              <a:ext uri="{FF2B5EF4-FFF2-40B4-BE49-F238E27FC236}">
                <a16:creationId xmlns:a16="http://schemas.microsoft.com/office/drawing/2014/main" id="{767F4E80-9D73-4905-B87B-B69BCAEF2DF5}"/>
              </a:ext>
            </a:extLst>
          </p:cNvPr>
          <p:cNvSpPr/>
          <p:nvPr/>
        </p:nvSpPr>
        <p:spPr>
          <a:xfrm>
            <a:off x="1753844" y="2573216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Hover r:id="rId6" action="ppaction://hlinksldjump"/>
            <a:extLst>
              <a:ext uri="{FF2B5EF4-FFF2-40B4-BE49-F238E27FC236}">
                <a16:creationId xmlns:a16="http://schemas.microsoft.com/office/drawing/2014/main" id="{42F6CFC5-9202-43AE-A710-E1C83109BEEF}"/>
              </a:ext>
            </a:extLst>
          </p:cNvPr>
          <p:cNvSpPr/>
          <p:nvPr/>
        </p:nvSpPr>
        <p:spPr>
          <a:xfrm>
            <a:off x="1745049" y="2810610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Hover r:id="rId7" action="ppaction://hlinksldjump"/>
            <a:extLst>
              <a:ext uri="{FF2B5EF4-FFF2-40B4-BE49-F238E27FC236}">
                <a16:creationId xmlns:a16="http://schemas.microsoft.com/office/drawing/2014/main" id="{EC377A4D-A9A2-41D4-997C-2CDA4C9339D9}"/>
              </a:ext>
            </a:extLst>
          </p:cNvPr>
          <p:cNvSpPr/>
          <p:nvPr/>
        </p:nvSpPr>
        <p:spPr>
          <a:xfrm>
            <a:off x="1733326" y="3055082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rId8" action="ppaction://hlinksldjump"/>
            <a:extLst>
              <a:ext uri="{FF2B5EF4-FFF2-40B4-BE49-F238E27FC236}">
                <a16:creationId xmlns:a16="http://schemas.microsoft.com/office/drawing/2014/main" id="{65A65CC4-D845-420B-A3E1-719C34F2AEAA}"/>
              </a:ext>
            </a:extLst>
          </p:cNvPr>
          <p:cNvSpPr/>
          <p:nvPr/>
        </p:nvSpPr>
        <p:spPr>
          <a:xfrm>
            <a:off x="1721605" y="3292470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Hover r:id="rId9" action="ppaction://hlinksldjump"/>
            <a:extLst>
              <a:ext uri="{FF2B5EF4-FFF2-40B4-BE49-F238E27FC236}">
                <a16:creationId xmlns:a16="http://schemas.microsoft.com/office/drawing/2014/main" id="{308E01AC-F5D1-4821-8489-612717C1BCBE}"/>
              </a:ext>
            </a:extLst>
          </p:cNvPr>
          <p:cNvSpPr/>
          <p:nvPr/>
        </p:nvSpPr>
        <p:spPr>
          <a:xfrm>
            <a:off x="1753843" y="3529858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Hover r:id="rId10" action="ppaction://hlinksldjump"/>
            <a:extLst>
              <a:ext uri="{FF2B5EF4-FFF2-40B4-BE49-F238E27FC236}">
                <a16:creationId xmlns:a16="http://schemas.microsoft.com/office/drawing/2014/main" id="{221823A9-5085-4245-8E65-FC0E7188B56D}"/>
              </a:ext>
            </a:extLst>
          </p:cNvPr>
          <p:cNvSpPr/>
          <p:nvPr/>
        </p:nvSpPr>
        <p:spPr>
          <a:xfrm>
            <a:off x="1745049" y="3779311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Hover r:id="rId11" action="ppaction://hlinksldjump"/>
            <a:extLst>
              <a:ext uri="{FF2B5EF4-FFF2-40B4-BE49-F238E27FC236}">
                <a16:creationId xmlns:a16="http://schemas.microsoft.com/office/drawing/2014/main" id="{6EC3CBB2-4292-4202-835F-9C1FEFE044DE}"/>
              </a:ext>
            </a:extLst>
          </p:cNvPr>
          <p:cNvSpPr/>
          <p:nvPr/>
        </p:nvSpPr>
        <p:spPr>
          <a:xfrm>
            <a:off x="1745049" y="4017908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Hover r:id="rId12" action="ppaction://hlinksldjump"/>
            <a:extLst>
              <a:ext uri="{FF2B5EF4-FFF2-40B4-BE49-F238E27FC236}">
                <a16:creationId xmlns:a16="http://schemas.microsoft.com/office/drawing/2014/main" id="{A9A12981-5A8F-43AB-BF42-F704CF58761A}"/>
              </a:ext>
            </a:extLst>
          </p:cNvPr>
          <p:cNvSpPr/>
          <p:nvPr/>
        </p:nvSpPr>
        <p:spPr>
          <a:xfrm>
            <a:off x="1753843" y="4258549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Hover r:id="rId13" action="ppaction://hlinksldjump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21605" y="4480769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F6EECB-7D18-4B00-933C-FDE902EC931F}"/>
              </a:ext>
            </a:extLst>
          </p:cNvPr>
          <p:cNvSpPr txBox="1"/>
          <p:nvPr/>
        </p:nvSpPr>
        <p:spPr>
          <a:xfrm>
            <a:off x="5041428" y="1398629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B4ED94-2A3A-431F-8674-3404DBE253C6}"/>
              </a:ext>
            </a:extLst>
          </p:cNvPr>
          <p:cNvSpPr txBox="1"/>
          <p:nvPr/>
        </p:nvSpPr>
        <p:spPr>
          <a:xfrm>
            <a:off x="5041428" y="164228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F6552-7FEC-4B43-882C-A151B6B4C870}"/>
              </a:ext>
            </a:extLst>
          </p:cNvPr>
          <p:cNvSpPr txBox="1"/>
          <p:nvPr/>
        </p:nvSpPr>
        <p:spPr>
          <a:xfrm>
            <a:off x="5041428" y="1885313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3</a:t>
            </a:r>
          </a:p>
        </p:txBody>
      </p:sp>
      <p:sp>
        <p:nvSpPr>
          <p:cNvPr id="34" name="TextBox 33">
            <a:hlinkClick r:id="rId14" action="ppaction://hlinksldjump"/>
            <a:extLst>
              <a:ext uri="{FF2B5EF4-FFF2-40B4-BE49-F238E27FC236}">
                <a16:creationId xmlns:a16="http://schemas.microsoft.com/office/drawing/2014/main" id="{A08F5FF5-4D77-445D-B506-D9C180B4F1D1}"/>
              </a:ext>
            </a:extLst>
          </p:cNvPr>
          <p:cNvSpPr txBox="1"/>
          <p:nvPr/>
        </p:nvSpPr>
        <p:spPr>
          <a:xfrm>
            <a:off x="5041428" y="2130168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B1B699D8-DDD4-46EB-8BFB-40CB42554C49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Rectangle: Rounded Corners 36">
            <a:hlinkClick r:id="" action="ppaction://noaction"/>
            <a:extLst>
              <a:ext uri="{FF2B5EF4-FFF2-40B4-BE49-F238E27FC236}">
                <a16:creationId xmlns:a16="http://schemas.microsoft.com/office/drawing/2014/main" id="{11A3123C-1EC2-47C7-A177-93BF74AE6DD4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8" name="Rectangle: Rounded Corners 37">
            <a:hlinkClick r:id="" action="ppaction://noaction"/>
            <a:extLst>
              <a:ext uri="{FF2B5EF4-FFF2-40B4-BE49-F238E27FC236}">
                <a16:creationId xmlns:a16="http://schemas.microsoft.com/office/drawing/2014/main" id="{0312415C-6ACB-499D-AC7B-C33A600D4139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7" name="Rectangle: Rounded Corners 46">
            <a:hlinkClick r:id="" action="ppaction://noaction"/>
            <a:extLst>
              <a:ext uri="{FF2B5EF4-FFF2-40B4-BE49-F238E27FC236}">
                <a16:creationId xmlns:a16="http://schemas.microsoft.com/office/drawing/2014/main" id="{543876C0-A87B-4D20-BF38-6D17B8DE318E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8" name="Rectangle: Rounded Corners 47">
            <a:hlinkClick r:id="" action="ppaction://noaction"/>
            <a:extLst>
              <a:ext uri="{FF2B5EF4-FFF2-40B4-BE49-F238E27FC236}">
                <a16:creationId xmlns:a16="http://schemas.microsoft.com/office/drawing/2014/main" id="{2585BF23-6CBC-47AD-AF5E-BEFEBE84D5A3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9" name="Rectangle: Rounded Corners 48">
            <a:hlinkClick r:id="" action="ppaction://noaction"/>
            <a:extLst>
              <a:ext uri="{FF2B5EF4-FFF2-40B4-BE49-F238E27FC236}">
                <a16:creationId xmlns:a16="http://schemas.microsoft.com/office/drawing/2014/main" id="{212346B5-7A61-4B57-81B5-63CCB1A7F3DC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0" name="Rectangle: Rounded Corners 49">
            <a:hlinkClick r:id="" action="ppaction://noaction"/>
            <a:extLst>
              <a:ext uri="{FF2B5EF4-FFF2-40B4-BE49-F238E27FC236}">
                <a16:creationId xmlns:a16="http://schemas.microsoft.com/office/drawing/2014/main" id="{45C83F31-09F9-4186-8CC9-54CD4F3345B7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1" name="Rectangle: Rounded Corners 50">
            <a:hlinkClick r:id="" action="ppaction://noaction"/>
            <a:extLst>
              <a:ext uri="{FF2B5EF4-FFF2-40B4-BE49-F238E27FC236}">
                <a16:creationId xmlns:a16="http://schemas.microsoft.com/office/drawing/2014/main" id="{903706A2-6B16-455D-8DB2-22434D5C1B7A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485C6F-B36C-4C7D-92B0-AF35709E6DD8}"/>
              </a:ext>
            </a:extLst>
          </p:cNvPr>
          <p:cNvSpPr txBox="1"/>
          <p:nvPr/>
        </p:nvSpPr>
        <p:spPr>
          <a:xfrm>
            <a:off x="5041428" y="1150964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54" name="Rectangle: Rounded Corners 53">
            <a:hlinkClick r:id="rId15" action="ppaction://hlinksldjump"/>
            <a:extLst>
              <a:ext uri="{FF2B5EF4-FFF2-40B4-BE49-F238E27FC236}">
                <a16:creationId xmlns:a16="http://schemas.microsoft.com/office/drawing/2014/main" id="{3B2479C0-963D-408F-9367-2139BBFE9481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222444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87701"/>
              </p:ext>
            </p:extLst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3" action="ppaction://hlinksldjump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256155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" action="ppaction://noaction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181F32-F037-42E8-84B5-0424FEE22B25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F0B63-959D-4663-A7E0-FFFFDB871035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82BF7EC-F59F-40D3-9ACA-3B352EDE5E38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E1D3478-2A05-4B8D-8104-9DA25E02B0F3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A0D7F42-CDE8-4D4E-B835-99DE2D8E6377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CD0B4F-8F20-45E3-B592-DD3E6CD46A95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525E0F-3979-42F1-AAEA-E5398FDFF117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90C800-5E70-4199-BDF3-918B58292D20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FE02A4-7C5A-48BE-8482-39C637E52F78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8B9606-EE50-4F08-A6A6-DD4EA89A5A1B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D3285B3-6AA7-4BD8-80C4-D8E313C1710D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7FEFB5-34C2-4C86-A26A-5D8BFAA93238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1B74E2-8812-447B-A1ED-7071757DC985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D90D2A-CAA6-46EB-89BE-A0AD19C709F9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1FCCF0-06BF-49B2-BA9C-C939CC5694AA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" action="ppaction://noaction"/>
              <a:extLst>
                <a:ext uri="{FF2B5EF4-FFF2-40B4-BE49-F238E27FC236}">
                  <a16:creationId xmlns:a16="http://schemas.microsoft.com/office/drawing/2014/main" id="{35F89D5B-6AC7-482A-9434-ACA34CCD4B69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DB29C5B0-FC59-4EBE-B9A3-13422E40ED52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51700C-D293-4F8F-B75B-C3E15A7B8140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BD45CCF-7E7C-48D2-BDB0-C5BFA5B9CE9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C0B07CA-FDC9-4CAF-AEBB-83E48B595EDE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3AC068-CE64-4610-9BD5-E587C16197E2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D0A61A-AFA1-4500-ACE0-4CBC144F3FA0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493B0F2-CC7B-4E39-8F6A-C9FCC18FFC0D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5051BB-F2B5-453C-B217-BC395E069131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827508-3504-4258-AF8D-BB82EE942992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E31D94C-10C3-4190-B8DC-EB266A16B318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DB1A94-35DE-45D1-A17C-949CAE5BB542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5FCD4BC-4D4D-4860-92A2-A2FA5287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D3A187-65CC-494F-A224-241B3CA0004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D66DE-5AE1-4364-8272-BBF3FE7C6A7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33E4AD1-617C-4F8F-8344-505E2AFD2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52" name="Pictur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22317246-09DC-4041-8E6D-CB879787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92" y="3368164"/>
              <a:ext cx="167659" cy="167659"/>
            </a:xfrm>
            <a:prstGeom prst="rect">
              <a:avLst/>
            </a:prstGeom>
          </p:spPr>
        </p:pic>
        <p:sp>
          <p:nvSpPr>
            <p:cNvPr id="53" name="Isosceles Triangle 52">
              <a:hlinkClick r:id="rId8" action="ppaction://hlinksldjump"/>
              <a:extLst>
                <a:ext uri="{FF2B5EF4-FFF2-40B4-BE49-F238E27FC236}">
                  <a16:creationId xmlns:a16="http://schemas.microsoft.com/office/drawing/2014/main" id="{7278D410-4627-46A1-BAE1-4BE53E2DFEC3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52BD94-28F5-419E-AFD8-1CE7C11F22CA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28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" action="ppaction://noaction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181F32-F037-42E8-84B5-0424FEE22B25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F0B63-959D-4663-A7E0-FFFFDB871035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82BF7EC-F59F-40D3-9ACA-3B352EDE5E38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A0D7F42-CDE8-4D4E-B835-99DE2D8E6377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CD0B4F-8F20-45E3-B592-DD3E6CD46A95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525E0F-3979-42F1-AAEA-E5398FDFF117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90C800-5E70-4199-BDF3-918B58292D20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FE02A4-7C5A-48BE-8482-39C637E52F78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8B9606-EE50-4F08-A6A6-DD4EA89A5A1B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D3285B3-6AA7-4BD8-80C4-D8E313C1710D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7FEFB5-34C2-4C86-A26A-5D8BFAA93238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1B74E2-8812-447B-A1ED-7071757DC985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D90D2A-CAA6-46EB-89BE-A0AD19C709F9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1FCCF0-06BF-49B2-BA9C-C939CC5694AA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" action="ppaction://noaction"/>
              <a:extLst>
                <a:ext uri="{FF2B5EF4-FFF2-40B4-BE49-F238E27FC236}">
                  <a16:creationId xmlns:a16="http://schemas.microsoft.com/office/drawing/2014/main" id="{35F89D5B-6AC7-482A-9434-ACA34CCD4B69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DB29C5B0-FC59-4EBE-B9A3-13422E40ED52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51700C-D293-4F8F-B75B-C3E15A7B8140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BD45CCF-7E7C-48D2-BDB0-C5BFA5B9CE9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C0B07CA-FDC9-4CAF-AEBB-83E48B595EDE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3AC068-CE64-4610-9BD5-E587C16197E2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D0A61A-AFA1-4500-ACE0-4CBC144F3FA0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493B0F2-CC7B-4E39-8F6A-C9FCC18FFC0D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5051BB-F2B5-453C-B217-BC395E069131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827508-3504-4258-AF8D-BB82EE942992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E31D94C-10C3-4190-B8DC-EB266A16B318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DB1A94-35DE-45D1-A17C-949CAE5BB542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5FCD4BC-4D4D-4860-92A2-A2FA5287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D3A187-65CC-494F-A224-241B3CA0004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D66DE-5AE1-4364-8272-BBF3FE7C6A7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33E4AD1-617C-4F8F-8344-505E2AFD2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52" name="Pictur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22317246-09DC-4041-8E6D-CB879787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92" y="3368164"/>
              <a:ext cx="167659" cy="167659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E1D3478-2A05-4B8D-8104-9DA25E02B0F3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278D410-4627-46A1-BAE1-4BE53E2DFEC3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913958-8249-4B06-A819-CD20D23C27D7}"/>
              </a:ext>
            </a:extLst>
          </p:cNvPr>
          <p:cNvGrpSpPr/>
          <p:nvPr/>
        </p:nvGrpSpPr>
        <p:grpSpPr>
          <a:xfrm>
            <a:off x="4922643" y="2742810"/>
            <a:ext cx="1363647" cy="414732"/>
            <a:chOff x="7492682" y="2248869"/>
            <a:chExt cx="1363647" cy="414732"/>
          </a:xfrm>
          <a:solidFill>
            <a:schemeClr val="bg1"/>
          </a:solidFill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E4719B2-3C1C-4A7F-AB0C-37801804EC6D}"/>
                </a:ext>
              </a:extLst>
            </p:cNvPr>
            <p:cNvSpPr/>
            <p:nvPr/>
          </p:nvSpPr>
          <p:spPr>
            <a:xfrm>
              <a:off x="7492850" y="2248869"/>
              <a:ext cx="1363479" cy="13716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5" name="Rectangle: Rounded Corners 64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84246F1F-04E8-47E9-BAE0-3AE0C24F4474}"/>
                </a:ext>
              </a:extLst>
            </p:cNvPr>
            <p:cNvSpPr/>
            <p:nvPr/>
          </p:nvSpPr>
          <p:spPr>
            <a:xfrm>
              <a:off x="7492850" y="2389281"/>
              <a:ext cx="1363479" cy="13716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F24C49D-731E-4D75-B7D1-B5FEC6677F1C}"/>
                </a:ext>
              </a:extLst>
            </p:cNvPr>
            <p:cNvSpPr/>
            <p:nvPr/>
          </p:nvSpPr>
          <p:spPr>
            <a:xfrm>
              <a:off x="7492849" y="2526441"/>
              <a:ext cx="1363479" cy="13716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Ordin de plata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6A1869-7409-4F52-A260-AFB377A14CE7}"/>
                </a:ext>
              </a:extLst>
            </p:cNvPr>
            <p:cNvSpPr/>
            <p:nvPr/>
          </p:nvSpPr>
          <p:spPr>
            <a:xfrm>
              <a:off x="7492849" y="2364796"/>
              <a:ext cx="1363479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9BDD631-87A0-4CAC-8C6C-7559D71A6AEE}"/>
                </a:ext>
              </a:extLst>
            </p:cNvPr>
            <p:cNvSpPr/>
            <p:nvPr/>
          </p:nvSpPr>
          <p:spPr>
            <a:xfrm>
              <a:off x="7492849" y="2510971"/>
              <a:ext cx="1363479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4C36DD-3F2D-4078-BA3D-04CBF4053927}"/>
                </a:ext>
              </a:extLst>
            </p:cNvPr>
            <p:cNvCxnSpPr>
              <a:cxnSpLocks/>
            </p:cNvCxnSpPr>
            <p:nvPr/>
          </p:nvCxnSpPr>
          <p:spPr>
            <a:xfrm>
              <a:off x="7492682" y="2351355"/>
              <a:ext cx="0" cy="220068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92FB50-A53A-48DD-A1D9-934C7D71E326}"/>
                </a:ext>
              </a:extLst>
            </p:cNvPr>
            <p:cNvCxnSpPr>
              <a:cxnSpLocks/>
            </p:cNvCxnSpPr>
            <p:nvPr/>
          </p:nvCxnSpPr>
          <p:spPr>
            <a:xfrm>
              <a:off x="8856328" y="2295368"/>
              <a:ext cx="0" cy="292912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87DAA6CA-950D-4F68-9AF6-F77D2085AB24}"/>
              </a:ext>
            </a:extLst>
          </p:cNvPr>
          <p:cNvSpPr/>
          <p:nvPr/>
        </p:nvSpPr>
        <p:spPr>
          <a:xfrm rot="10800000">
            <a:off x="6154406" y="2776250"/>
            <a:ext cx="85772" cy="7394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CC042E9-409D-44C1-B046-C67BAE21784A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7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" action="ppaction://noaction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181F32-F037-42E8-84B5-0424FEE22B25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F0B63-959D-4663-A7E0-FFFFDB871035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82BF7EC-F59F-40D3-9ACA-3B352EDE5E38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A0D7F42-CDE8-4D4E-B835-99DE2D8E6377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CD0B4F-8F20-45E3-B592-DD3E6CD46A95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525E0F-3979-42F1-AAEA-E5398FDFF117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90C800-5E70-4199-BDF3-918B58292D20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FE02A4-7C5A-48BE-8482-39C637E52F78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8B9606-EE50-4F08-A6A6-DD4EA89A5A1B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D3285B3-6AA7-4BD8-80C4-D8E313C1710D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7FEFB5-34C2-4C86-A26A-5D8BFAA93238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1B74E2-8812-447B-A1ED-7071757DC985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D90D2A-CAA6-46EB-89BE-A0AD19C709F9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1FCCF0-06BF-49B2-BA9C-C939CC5694AA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" action="ppaction://noaction"/>
              <a:extLst>
                <a:ext uri="{FF2B5EF4-FFF2-40B4-BE49-F238E27FC236}">
                  <a16:creationId xmlns:a16="http://schemas.microsoft.com/office/drawing/2014/main" id="{35F89D5B-6AC7-482A-9434-ACA34CCD4B69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DB29C5B0-FC59-4EBE-B9A3-13422E40ED52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51700C-D293-4F8F-B75B-C3E15A7B8140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BD45CCF-7E7C-48D2-BDB0-C5BFA5B9CE9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C0B07CA-FDC9-4CAF-AEBB-83E48B595EDE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3AC068-CE64-4610-9BD5-E587C16197E2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D0A61A-AFA1-4500-ACE0-4CBC144F3FA0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493B0F2-CC7B-4E39-8F6A-C9FCC18FFC0D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5051BB-F2B5-453C-B217-BC395E069131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827508-3504-4258-AF8D-BB82EE942992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E31D94C-10C3-4190-B8DC-EB266A16B318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DB1A94-35DE-45D1-A17C-949CAE5BB542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5FCD4BC-4D4D-4860-92A2-A2FA5287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D3A187-65CC-494F-A224-241B3CA0004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D66DE-5AE1-4364-8272-BBF3FE7C6A7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33E4AD1-617C-4F8F-8344-505E2AFD2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52" name="Pictur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22317246-09DC-4041-8E6D-CB879787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92" y="3368164"/>
              <a:ext cx="167659" cy="167659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E1D3478-2A05-4B8D-8104-9DA25E02B0F3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278D410-4627-46A1-BAE1-4BE53E2DFEC3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913958-8249-4B06-A819-CD20D23C27D7}"/>
              </a:ext>
            </a:extLst>
          </p:cNvPr>
          <p:cNvGrpSpPr/>
          <p:nvPr/>
        </p:nvGrpSpPr>
        <p:grpSpPr>
          <a:xfrm>
            <a:off x="4922643" y="2742810"/>
            <a:ext cx="1363647" cy="414732"/>
            <a:chOff x="7492682" y="2248869"/>
            <a:chExt cx="1363647" cy="414732"/>
          </a:xfrm>
          <a:solidFill>
            <a:schemeClr val="bg1"/>
          </a:solidFill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E4719B2-3C1C-4A7F-AB0C-37801804EC6D}"/>
                </a:ext>
              </a:extLst>
            </p:cNvPr>
            <p:cNvSpPr/>
            <p:nvPr/>
          </p:nvSpPr>
          <p:spPr>
            <a:xfrm>
              <a:off x="7492850" y="2248869"/>
              <a:ext cx="1363479" cy="13716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5" name="Rectangle: Rounded Corners 64">
              <a:hlinkClick r:id="rId8" action="ppaction://hlinksldjump"/>
              <a:extLst>
                <a:ext uri="{FF2B5EF4-FFF2-40B4-BE49-F238E27FC236}">
                  <a16:creationId xmlns:a16="http://schemas.microsoft.com/office/drawing/2014/main" id="{84246F1F-04E8-47E9-BAE0-3AE0C24F4474}"/>
                </a:ext>
              </a:extLst>
            </p:cNvPr>
            <p:cNvSpPr/>
            <p:nvPr/>
          </p:nvSpPr>
          <p:spPr>
            <a:xfrm>
              <a:off x="7492850" y="2389281"/>
              <a:ext cx="1363479" cy="13716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66" name="Rectangle: Rounded Corners 65"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EF24C49D-731E-4D75-B7D1-B5FEC6677F1C}"/>
                </a:ext>
              </a:extLst>
            </p:cNvPr>
            <p:cNvSpPr/>
            <p:nvPr/>
          </p:nvSpPr>
          <p:spPr>
            <a:xfrm>
              <a:off x="7492849" y="2526441"/>
              <a:ext cx="1363479" cy="13716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Ordin de plata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6A1869-7409-4F52-A260-AFB377A14CE7}"/>
                </a:ext>
              </a:extLst>
            </p:cNvPr>
            <p:cNvSpPr/>
            <p:nvPr/>
          </p:nvSpPr>
          <p:spPr>
            <a:xfrm>
              <a:off x="7492849" y="2364796"/>
              <a:ext cx="1363479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9BDD631-87A0-4CAC-8C6C-7559D71A6AEE}"/>
                </a:ext>
              </a:extLst>
            </p:cNvPr>
            <p:cNvSpPr/>
            <p:nvPr/>
          </p:nvSpPr>
          <p:spPr>
            <a:xfrm>
              <a:off x="7492849" y="2510971"/>
              <a:ext cx="1363479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4C36DD-3F2D-4078-BA3D-04CBF4053927}"/>
                </a:ext>
              </a:extLst>
            </p:cNvPr>
            <p:cNvCxnSpPr>
              <a:cxnSpLocks/>
            </p:cNvCxnSpPr>
            <p:nvPr/>
          </p:nvCxnSpPr>
          <p:spPr>
            <a:xfrm>
              <a:off x="7492682" y="2351355"/>
              <a:ext cx="0" cy="220068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92FB50-A53A-48DD-A1D9-934C7D71E326}"/>
                </a:ext>
              </a:extLst>
            </p:cNvPr>
            <p:cNvCxnSpPr>
              <a:cxnSpLocks/>
            </p:cNvCxnSpPr>
            <p:nvPr/>
          </p:nvCxnSpPr>
          <p:spPr>
            <a:xfrm>
              <a:off x="8856328" y="2295368"/>
              <a:ext cx="0" cy="292912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87DAA6CA-950D-4F68-9AF6-F77D2085AB24}"/>
              </a:ext>
            </a:extLst>
          </p:cNvPr>
          <p:cNvSpPr/>
          <p:nvPr/>
        </p:nvSpPr>
        <p:spPr>
          <a:xfrm rot="10800000">
            <a:off x="6154406" y="2776250"/>
            <a:ext cx="85772" cy="7394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B17EE7B-ED81-4444-9C57-B926C81ACA88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6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" action="ppaction://noaction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181F32-F037-42E8-84B5-0424FEE22B25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F0B63-959D-4663-A7E0-FFFFDB871035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82BF7EC-F59F-40D3-9ACA-3B352EDE5E38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A0D7F42-CDE8-4D4E-B835-99DE2D8E6377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CD0B4F-8F20-45E3-B592-DD3E6CD46A95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525E0F-3979-42F1-AAEA-E5398FDFF117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90C800-5E70-4199-BDF3-918B58292D20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FE02A4-7C5A-48BE-8482-39C637E52F78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8B9606-EE50-4F08-A6A6-DD4EA89A5A1B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D3285B3-6AA7-4BD8-80C4-D8E313C1710D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7FEFB5-34C2-4C86-A26A-5D8BFAA93238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1B74E2-8812-447B-A1ED-7071757DC985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D90D2A-CAA6-46EB-89BE-A0AD19C709F9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1FCCF0-06BF-49B2-BA9C-C939CC5694AA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" action="ppaction://noaction"/>
              <a:extLst>
                <a:ext uri="{FF2B5EF4-FFF2-40B4-BE49-F238E27FC236}">
                  <a16:creationId xmlns:a16="http://schemas.microsoft.com/office/drawing/2014/main" id="{35F89D5B-6AC7-482A-9434-ACA34CCD4B69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DB29C5B0-FC59-4EBE-B9A3-13422E40ED52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51700C-D293-4F8F-B75B-C3E15A7B8140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BD45CCF-7E7C-48D2-BDB0-C5BFA5B9CE9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C0B07CA-FDC9-4CAF-AEBB-83E48B595EDE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3AC068-CE64-4610-9BD5-E587C16197E2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D0A61A-AFA1-4500-ACE0-4CBC144F3FA0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493B0F2-CC7B-4E39-8F6A-C9FCC18FFC0D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5051BB-F2B5-453C-B217-BC395E069131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827508-3504-4258-AF8D-BB82EE942992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E31D94C-10C3-4190-B8DC-EB266A16B318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DB1A94-35DE-45D1-A17C-949CAE5BB542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5FCD4BC-4D4D-4860-92A2-A2FA5287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D3A187-65CC-494F-A224-241B3CA0004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D66DE-5AE1-4364-8272-BBF3FE7C6A7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33E4AD1-617C-4F8F-8344-505E2AFD2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52" name="Pictur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22317246-09DC-4041-8E6D-CB879787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92" y="3368164"/>
              <a:ext cx="167659" cy="167659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E1D3478-2A05-4B8D-8104-9DA25E02B0F3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278D410-4627-46A1-BAE1-4BE53E2DFEC3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913958-8249-4B06-A819-CD20D23C27D7}"/>
              </a:ext>
            </a:extLst>
          </p:cNvPr>
          <p:cNvGrpSpPr/>
          <p:nvPr/>
        </p:nvGrpSpPr>
        <p:grpSpPr>
          <a:xfrm>
            <a:off x="4922643" y="2742810"/>
            <a:ext cx="1363647" cy="414732"/>
            <a:chOff x="7492682" y="2248869"/>
            <a:chExt cx="1363647" cy="414732"/>
          </a:xfrm>
          <a:solidFill>
            <a:schemeClr val="bg1"/>
          </a:solidFill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E4719B2-3C1C-4A7F-AB0C-37801804EC6D}"/>
                </a:ext>
              </a:extLst>
            </p:cNvPr>
            <p:cNvSpPr/>
            <p:nvPr/>
          </p:nvSpPr>
          <p:spPr>
            <a:xfrm>
              <a:off x="7492850" y="2248869"/>
              <a:ext cx="1363479" cy="137160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5" name="Rectangle: Rounded Corners 64">
              <a:hlinkHover r:id="" action="ppaction://hlinkshowjump?jump=previousslide"/>
              <a:extLst>
                <a:ext uri="{FF2B5EF4-FFF2-40B4-BE49-F238E27FC236}">
                  <a16:creationId xmlns:a16="http://schemas.microsoft.com/office/drawing/2014/main" id="{84246F1F-04E8-47E9-BAE0-3AE0C24F4474}"/>
                </a:ext>
              </a:extLst>
            </p:cNvPr>
            <p:cNvSpPr/>
            <p:nvPr/>
          </p:nvSpPr>
          <p:spPr>
            <a:xfrm>
              <a:off x="7492850" y="2389281"/>
              <a:ext cx="1363479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66" name="Rectangle: Rounded Corners 65">
              <a:hlinkClick r:id="rId8" action="ppaction://hlinksldjump"/>
              <a:extLst>
                <a:ext uri="{FF2B5EF4-FFF2-40B4-BE49-F238E27FC236}">
                  <a16:creationId xmlns:a16="http://schemas.microsoft.com/office/drawing/2014/main" id="{EF24C49D-731E-4D75-B7D1-B5FEC6677F1C}"/>
                </a:ext>
              </a:extLst>
            </p:cNvPr>
            <p:cNvSpPr/>
            <p:nvPr/>
          </p:nvSpPr>
          <p:spPr>
            <a:xfrm>
              <a:off x="7492849" y="2526441"/>
              <a:ext cx="1363479" cy="13716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Ordin de plata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6A1869-7409-4F52-A260-AFB377A14CE7}"/>
                </a:ext>
              </a:extLst>
            </p:cNvPr>
            <p:cNvSpPr/>
            <p:nvPr/>
          </p:nvSpPr>
          <p:spPr>
            <a:xfrm>
              <a:off x="7492849" y="2364796"/>
              <a:ext cx="1363479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9BDD631-87A0-4CAC-8C6C-7559D71A6AEE}"/>
                </a:ext>
              </a:extLst>
            </p:cNvPr>
            <p:cNvSpPr/>
            <p:nvPr/>
          </p:nvSpPr>
          <p:spPr>
            <a:xfrm>
              <a:off x="7492849" y="2510971"/>
              <a:ext cx="1363479" cy="4571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4C36DD-3F2D-4078-BA3D-04CBF4053927}"/>
                </a:ext>
              </a:extLst>
            </p:cNvPr>
            <p:cNvCxnSpPr>
              <a:cxnSpLocks/>
            </p:cNvCxnSpPr>
            <p:nvPr/>
          </p:nvCxnSpPr>
          <p:spPr>
            <a:xfrm>
              <a:off x="7492682" y="2351355"/>
              <a:ext cx="0" cy="220068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92FB50-A53A-48DD-A1D9-934C7D71E326}"/>
                </a:ext>
              </a:extLst>
            </p:cNvPr>
            <p:cNvCxnSpPr>
              <a:cxnSpLocks/>
            </p:cNvCxnSpPr>
            <p:nvPr/>
          </p:nvCxnSpPr>
          <p:spPr>
            <a:xfrm>
              <a:off x="8856328" y="2295368"/>
              <a:ext cx="0" cy="292912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87DAA6CA-950D-4F68-9AF6-F77D2085AB24}"/>
              </a:ext>
            </a:extLst>
          </p:cNvPr>
          <p:cNvSpPr/>
          <p:nvPr/>
        </p:nvSpPr>
        <p:spPr>
          <a:xfrm rot="10800000">
            <a:off x="6154406" y="2776250"/>
            <a:ext cx="85772" cy="7394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43DDCF0-6EE7-4EA0-8A28-CF0619B21E7C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70363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CD6ABBE-9BCA-42BE-AB48-D1D4763DD58E}"/>
              </a:ext>
            </a:extLst>
          </p:cNvPr>
          <p:cNvSpPr/>
          <p:nvPr/>
        </p:nvSpPr>
        <p:spPr>
          <a:xfrm>
            <a:off x="1721051" y="2089230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B45F9E-D5D0-49AE-BD82-F5BD02FB8E45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025CC4-5811-41B0-BA79-1092EAA8F359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AFA087-7C4B-46A5-8FDF-6BEBD57B20A5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95C6484-5520-47B8-BB1E-F40DD7A8F460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CC9289-7EB3-41EA-8FB3-5F287576D3CA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E842607-D928-4BB1-94EF-1C347D7027D5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30F3E9D-4E39-485D-A762-4676B3B64F4F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hlinkClick r:id="" action="ppaction://noaction"/>
            <a:extLst>
              <a:ext uri="{FF2B5EF4-FFF2-40B4-BE49-F238E27FC236}">
                <a16:creationId xmlns:a16="http://schemas.microsoft.com/office/drawing/2014/main" id="{482BAAFC-84A0-42D5-9D0F-9A1BEFDE4D92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2" name="Rectangle: Rounded Corners 21">
            <a:hlinkClick r:id="" action="ppaction://noaction"/>
            <a:extLst>
              <a:ext uri="{FF2B5EF4-FFF2-40B4-BE49-F238E27FC236}">
                <a16:creationId xmlns:a16="http://schemas.microsoft.com/office/drawing/2014/main" id="{8344B882-FDF7-4F1C-AA52-E108F6B9AA65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3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B59BD8B1-D6B2-4F43-AA65-A1751525AC1C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4" name="Rectangle: Rounded Corners 23">
            <a:hlinkClick r:id="" action="ppaction://noaction"/>
            <a:extLst>
              <a:ext uri="{FF2B5EF4-FFF2-40B4-BE49-F238E27FC236}">
                <a16:creationId xmlns:a16="http://schemas.microsoft.com/office/drawing/2014/main" id="{5256560D-7C90-4945-B368-61DE013254FA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5" name="Rectangle: Rounded Corners 24">
            <a:hlinkClick r:id="" action="ppaction://noaction"/>
            <a:extLst>
              <a:ext uri="{FF2B5EF4-FFF2-40B4-BE49-F238E27FC236}">
                <a16:creationId xmlns:a16="http://schemas.microsoft.com/office/drawing/2014/main" id="{D878CCB0-2E60-4140-BBE1-5F62D0EFA757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785248B2-D073-4476-9647-BDBBCE539132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57DAB144-820B-49BE-B732-1056CDF03F7B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0B07308B-8983-4D0F-ABEF-5363CE6C74CD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Isosceles Triangle 36">
            <a:hlinkClick r:id="rId3" action="ppaction://hlinksldjump"/>
            <a:extLst>
              <a:ext uri="{FF2B5EF4-FFF2-40B4-BE49-F238E27FC236}">
                <a16:creationId xmlns:a16="http://schemas.microsoft.com/office/drawing/2014/main" id="{EE24E3D5-0CDC-4086-A74A-3C1CE8F5FBBE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D69169A2-A465-46B4-97E6-FCB78EC97073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12010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505575-2DB6-49FC-805D-AF326678764F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035307-1E2C-4A80-A606-3C034B0C5641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6869177-7928-4631-BABF-1020C4754D90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97FA3B-2A55-4433-B5B0-3A677B91EA9F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88A5758-325B-4C95-81CE-645CC42885AA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327.62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792E1-9796-441B-87FA-F83EFEAC2C30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CF85AF-877B-4E14-8D7E-A59EE1CB2433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DF8E0-4D12-483B-819E-392E9480E27C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7709F3-FFCA-4215-964F-942CD9409F55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99D4F1-D0BA-4DBA-84E5-EE6A193BFA9F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FA336E-307D-41EE-9619-EC4DB1797BA3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CE4325-7168-4664-9968-EAD493FB44E7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875B26-431D-4479-BC6E-860144F414DC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FAB2F9-3923-49E8-A5B0-033876262656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314AC8-7CA6-46CC-B659-7D0CF0511C2C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rId5" action="ppaction://hlinksldjump"/>
              <a:extLst>
                <a:ext uri="{FF2B5EF4-FFF2-40B4-BE49-F238E27FC236}">
                  <a16:creationId xmlns:a16="http://schemas.microsoft.com/office/drawing/2014/main" id="{AB463C48-B430-4775-BBD3-5604FA7F3170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9ECB76FF-E69B-4116-AAD0-9FC3F077AD2F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CBDA7B-9FD5-4C46-B305-24396291CB54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5B0B7B-F27B-4724-82D8-6E0D19D06D8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AEE484-7D40-43E9-A73E-AE70F4AC1F60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20A632-1680-44EB-A883-B9A0CFAE4FE9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EB2AFB-BFF8-487A-8171-D0FE8F8E23D4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413C51D-C628-40CC-ADBD-BDEBF208C441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2A083-4B64-4848-A998-F3A320896E5C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AAB4D6-50B2-42AD-95D1-3E59FF4E33B3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44CD59-091E-4618-AB85-7C9BF1F65735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A1B7C6-0FCD-4351-BF90-5FFA19FBBF88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1D923C3-1316-4749-9B64-4EE33DB2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C3FD7-0598-4680-ABE3-20E02BB194C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BF8CA5-577C-44C1-8BFB-6945A1AB989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2C32AE-BC60-4C52-98D1-3FFFA3B9B76B}"/>
                </a:ext>
              </a:extLst>
            </p:cNvPr>
            <p:cNvSpPr txBox="1"/>
            <p:nvPr/>
          </p:nvSpPr>
          <p:spPr>
            <a:xfrm>
              <a:off x="4123384" y="4156893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Integral intretinere luna decembrie 2018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BFC6B0-CC28-4A00-A66C-01B3C3FC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4CC4737-664D-408F-B9B9-41E92DD48339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CDA10E2D-6D77-40CE-8681-D9588C4076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18" y="3074517"/>
            <a:ext cx="217378" cy="21435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83A60AB-7027-4019-BA42-54A9E94E8FCA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505575-2DB6-49FC-805D-AF326678764F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035307-1E2C-4A80-A606-3C034B0C5641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hlinkClick r:id="rId5" action="ppaction://hlinksldjump"/>
              <a:extLst>
                <a:ext uri="{FF2B5EF4-FFF2-40B4-BE49-F238E27FC236}">
                  <a16:creationId xmlns:a16="http://schemas.microsoft.com/office/drawing/2014/main" id="{16869177-7928-4631-BABF-1020C4754D90}"/>
                </a:ext>
              </a:extLst>
            </p:cNvPr>
            <p:cNvSpPr/>
            <p:nvPr/>
          </p:nvSpPr>
          <p:spPr>
            <a:xfrm>
              <a:off x="4613461" y="2971144"/>
              <a:ext cx="931275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97FA3B-2A55-4433-B5B0-3A677B91EA9F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Ordin de plata 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88A5758-325B-4C95-81CE-645CC42885AA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792E1-9796-441B-87FA-F83EFEAC2C30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CF85AF-877B-4E14-8D7E-A59EE1CB2433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DF8E0-4D12-483B-819E-392E9480E27C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7709F3-FFCA-4215-964F-942CD9409F55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99D4F1-D0BA-4DBA-84E5-EE6A193BFA9F}"/>
                </a:ext>
              </a:extLst>
            </p:cNvPr>
            <p:cNvSpPr txBox="1"/>
            <p:nvPr/>
          </p:nvSpPr>
          <p:spPr>
            <a:xfrm>
              <a:off x="4028955" y="293577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Document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FA336E-307D-41EE-9619-EC4DB1797BA3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CE4325-7168-4664-9968-EAD493FB44E7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875B26-431D-4479-BC6E-860144F414DC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FAB2F9-3923-49E8-A5B0-033876262656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314AC8-7CA6-46CC-B659-7D0CF0511C2C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B463C48-B430-4775-BBD3-5604FA7F3170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9ECB76FF-E69B-4116-AAD0-9FC3F077AD2F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CBDA7B-9FD5-4C46-B305-24396291CB54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5B0B7B-F27B-4724-82D8-6E0D19D06D8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AEE484-7D40-43E9-A73E-AE70F4AC1F60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20A632-1680-44EB-A883-B9A0CFAE4FE9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EB2AFB-BFF8-487A-8171-D0FE8F8E23D4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413C51D-C628-40CC-ADBD-BDEBF208C441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2A083-4B64-4848-A998-F3A320896E5C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AAB4D6-50B2-42AD-95D1-3E59FF4E33B3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44CD59-091E-4618-AB85-7C9BF1F65735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A1B7C6-0FCD-4351-BF90-5FFA19FBBF88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1D923C3-1316-4749-9B64-4EE33DB2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C3FD7-0598-4680-ABE3-20E02BB194C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BF8CA5-577C-44C1-8BFB-6945A1AB989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2C32AE-BC60-4C52-98D1-3FFFA3B9B76B}"/>
                </a:ext>
              </a:extLst>
            </p:cNvPr>
            <p:cNvSpPr txBox="1"/>
            <p:nvPr/>
          </p:nvSpPr>
          <p:spPr>
            <a:xfrm>
              <a:off x="4123384" y="4156893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Integral intretinere luna decembrie 2018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BFC6B0-CC28-4A00-A66C-01B3C3FC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4CC4737-664D-408F-B9B9-41E92DD48339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DCB344-B930-4D63-A64D-062BB4DBD361}"/>
              </a:ext>
            </a:extLst>
          </p:cNvPr>
          <p:cNvSpPr/>
          <p:nvPr/>
        </p:nvSpPr>
        <p:spPr>
          <a:xfrm>
            <a:off x="6900237" y="2742986"/>
            <a:ext cx="206654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33CED1-83B8-45E2-A64E-4E9890A7EC1D}"/>
              </a:ext>
            </a:extLst>
          </p:cNvPr>
          <p:cNvSpPr txBox="1"/>
          <p:nvPr/>
        </p:nvSpPr>
        <p:spPr>
          <a:xfrm>
            <a:off x="6503775" y="269647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Contul </a:t>
            </a: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A69F8F9-0DEA-4035-B261-84D0C2D6AED2}"/>
              </a:ext>
            </a:extLst>
          </p:cNvPr>
          <p:cNvSpPr/>
          <p:nvPr/>
        </p:nvSpPr>
        <p:spPr>
          <a:xfrm rot="10800000">
            <a:off x="8830018" y="2774595"/>
            <a:ext cx="85772" cy="7394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hlinkClick r:id="rId8" action="ppaction://hlinksldjump"/>
            <a:extLst>
              <a:ext uri="{FF2B5EF4-FFF2-40B4-BE49-F238E27FC236}">
                <a16:creationId xmlns:a16="http://schemas.microsoft.com/office/drawing/2014/main" id="{A0028EC4-382F-442A-8A46-AEFEEA38D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92" y="3368164"/>
            <a:ext cx="167659" cy="16765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A52772D-1CB4-48D1-8A8A-39E32B792EC1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505575-2DB6-49FC-805D-AF326678764F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035307-1E2C-4A80-A606-3C034B0C5641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6869177-7928-4631-BABF-1020C4754D90}"/>
                </a:ext>
              </a:extLst>
            </p:cNvPr>
            <p:cNvSpPr/>
            <p:nvPr/>
          </p:nvSpPr>
          <p:spPr>
            <a:xfrm>
              <a:off x="461346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OPH1522658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97FA3B-2A55-4433-B5B0-3A677B91EA9F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Ordin de plata 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88A5758-325B-4C95-81CE-645CC42885AA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792E1-9796-441B-87FA-F83EFEAC2C30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CF85AF-877B-4E14-8D7E-A59EE1CB2433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DF8E0-4D12-483B-819E-392E9480E27C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7709F3-FFCA-4215-964F-942CD9409F55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99D4F1-D0BA-4DBA-84E5-EE6A193BFA9F}"/>
                </a:ext>
              </a:extLst>
            </p:cNvPr>
            <p:cNvSpPr txBox="1"/>
            <p:nvPr/>
          </p:nvSpPr>
          <p:spPr>
            <a:xfrm>
              <a:off x="4028955" y="293577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Document</a:t>
              </a:r>
            </a:p>
          </p:txBody>
        </p:sp>
        <p:sp>
          <p:nvSpPr>
            <p:cNvPr id="32" name="Rectangle: Rounded Corners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69FA336E-307D-41EE-9619-EC4DB1797BA3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CE4325-7168-4664-9968-EAD493FB44E7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875B26-431D-4479-BC6E-860144F414DC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FAB2F9-3923-49E8-A5B0-033876262656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314AC8-7CA6-46CC-B659-7D0CF0511C2C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B463C48-B430-4775-BBD3-5604FA7F3170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9ECB76FF-E69B-4116-AAD0-9FC3F077AD2F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CBDA7B-9FD5-4C46-B305-24396291CB54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5B0B7B-F27B-4724-82D8-6E0D19D06D8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AEE484-7D40-43E9-A73E-AE70F4AC1F60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20A632-1680-44EB-A883-B9A0CFAE4FE9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EB2AFB-BFF8-487A-8171-D0FE8F8E23D4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413C51D-C628-40CC-ADBD-BDEBF208C441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2A083-4B64-4848-A998-F3A320896E5C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AAB4D6-50B2-42AD-95D1-3E59FF4E33B3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44CD59-091E-4618-AB85-7C9BF1F65735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A1B7C6-0FCD-4351-BF90-5FFA19FBBF88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1D923C3-1316-4749-9B64-4EE33DB2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C3FD7-0598-4680-ABE3-20E02BB194C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BF8CA5-577C-44C1-8BFB-6945A1AB989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2C32AE-BC60-4C52-98D1-3FFFA3B9B76B}"/>
                </a:ext>
              </a:extLst>
            </p:cNvPr>
            <p:cNvSpPr txBox="1"/>
            <p:nvPr/>
          </p:nvSpPr>
          <p:spPr>
            <a:xfrm>
              <a:off x="4123384" y="4156893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Integral intretinere luna decembrie 2018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BFC6B0-CC28-4A00-A66C-01B3C3FC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4CC4737-664D-408F-B9B9-41E92DD48339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DCB344-B930-4D63-A64D-062BB4DBD361}"/>
              </a:ext>
            </a:extLst>
          </p:cNvPr>
          <p:cNvSpPr/>
          <p:nvPr/>
        </p:nvSpPr>
        <p:spPr>
          <a:xfrm>
            <a:off x="6900237" y="2742986"/>
            <a:ext cx="206654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33CED1-83B8-45E2-A64E-4E9890A7EC1D}"/>
              </a:ext>
            </a:extLst>
          </p:cNvPr>
          <p:cNvSpPr txBox="1"/>
          <p:nvPr/>
        </p:nvSpPr>
        <p:spPr>
          <a:xfrm>
            <a:off x="6503775" y="269647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Contul </a:t>
            </a: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A69F8F9-0DEA-4035-B261-84D0C2D6AED2}"/>
              </a:ext>
            </a:extLst>
          </p:cNvPr>
          <p:cNvSpPr/>
          <p:nvPr/>
        </p:nvSpPr>
        <p:spPr>
          <a:xfrm rot="10800000">
            <a:off x="8830018" y="2774595"/>
            <a:ext cx="85772" cy="7394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hlinkClick r:id="rId8" action="ppaction://hlinksldjump"/>
            <a:extLst>
              <a:ext uri="{FF2B5EF4-FFF2-40B4-BE49-F238E27FC236}">
                <a16:creationId xmlns:a16="http://schemas.microsoft.com/office/drawing/2014/main" id="{A0028EC4-382F-442A-8A46-AEFEEA38D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92" y="3368164"/>
            <a:ext cx="167659" cy="16765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98B28B7-BAA2-40A7-BCD4-98E8550B7054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6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505575-2DB6-49FC-805D-AF326678764F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035307-1E2C-4A80-A606-3C034B0C5641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6869177-7928-4631-BABF-1020C4754D90}"/>
                </a:ext>
              </a:extLst>
            </p:cNvPr>
            <p:cNvSpPr/>
            <p:nvPr/>
          </p:nvSpPr>
          <p:spPr>
            <a:xfrm>
              <a:off x="461346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OPH1522658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97FA3B-2A55-4433-B5B0-3A677B91EA9F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Ordin de plata 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88A5758-325B-4C95-81CE-645CC42885AA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792E1-9796-441B-87FA-F83EFEAC2C30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CF85AF-877B-4E14-8D7E-A59EE1CB2433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DF8E0-4D12-483B-819E-392E9480E27C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7709F3-FFCA-4215-964F-942CD9409F55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99D4F1-D0BA-4DBA-84E5-EE6A193BFA9F}"/>
                </a:ext>
              </a:extLst>
            </p:cNvPr>
            <p:cNvSpPr txBox="1"/>
            <p:nvPr/>
          </p:nvSpPr>
          <p:spPr>
            <a:xfrm>
              <a:off x="4028955" y="293577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Document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FA336E-307D-41EE-9619-EC4DB1797BA3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CE4325-7168-4664-9968-EAD493FB44E7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875B26-431D-4479-BC6E-860144F414DC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FAB2F9-3923-49E8-A5B0-033876262656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314AC8-7CA6-46CC-B659-7D0CF0511C2C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rId5" action="ppaction://hlinksldjump"/>
              <a:extLst>
                <a:ext uri="{FF2B5EF4-FFF2-40B4-BE49-F238E27FC236}">
                  <a16:creationId xmlns:a16="http://schemas.microsoft.com/office/drawing/2014/main" id="{AB463C48-B430-4775-BBD3-5604FA7F3170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9ECB76FF-E69B-4116-AAD0-9FC3F077AD2F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CBDA7B-9FD5-4C46-B305-24396291CB54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5B0B7B-F27B-4724-82D8-6E0D19D06D8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AEE484-7D40-43E9-A73E-AE70F4AC1F60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20A632-1680-44EB-A883-B9A0CFAE4FE9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EB2AFB-BFF8-487A-8171-D0FE8F8E23D4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413C51D-C628-40CC-ADBD-BDEBF208C441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2A083-4B64-4848-A998-F3A320896E5C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AAB4D6-50B2-42AD-95D1-3E59FF4E33B3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44CD59-091E-4618-AB85-7C9BF1F65735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A1B7C6-0FCD-4351-BF90-5FFA19FBBF88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1D923C3-1316-4749-9B64-4EE33DB2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C3FD7-0598-4680-ABE3-20E02BB194C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BF8CA5-577C-44C1-8BFB-6945A1AB989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2C32AE-BC60-4C52-98D1-3FFFA3B9B76B}"/>
                </a:ext>
              </a:extLst>
            </p:cNvPr>
            <p:cNvSpPr txBox="1"/>
            <p:nvPr/>
          </p:nvSpPr>
          <p:spPr>
            <a:xfrm>
              <a:off x="4123384" y="4156893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Integral intretinere luna decembrie 2018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BFC6B0-CC28-4A00-A66C-01B3C3FC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4CC4737-664D-408F-B9B9-41E92DD48339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DCB344-B930-4D63-A64D-062BB4DBD361}"/>
              </a:ext>
            </a:extLst>
          </p:cNvPr>
          <p:cNvSpPr/>
          <p:nvPr/>
        </p:nvSpPr>
        <p:spPr>
          <a:xfrm>
            <a:off x="6900237" y="2742986"/>
            <a:ext cx="206654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33CED1-83B8-45E2-A64E-4E9890A7EC1D}"/>
              </a:ext>
            </a:extLst>
          </p:cNvPr>
          <p:cNvSpPr txBox="1"/>
          <p:nvPr/>
        </p:nvSpPr>
        <p:spPr>
          <a:xfrm>
            <a:off x="6503775" y="269647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Contul </a:t>
            </a: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A69F8F9-0DEA-4035-B261-84D0C2D6AED2}"/>
              </a:ext>
            </a:extLst>
          </p:cNvPr>
          <p:cNvSpPr/>
          <p:nvPr/>
        </p:nvSpPr>
        <p:spPr>
          <a:xfrm rot="10800000">
            <a:off x="8830018" y="2774595"/>
            <a:ext cx="85772" cy="7394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>
            <a:hlinkClick r:id="rId8" action="ppaction://hlinksldjump"/>
            <a:extLst>
              <a:ext uri="{FF2B5EF4-FFF2-40B4-BE49-F238E27FC236}">
                <a16:creationId xmlns:a16="http://schemas.microsoft.com/office/drawing/2014/main" id="{A0028EC4-382F-442A-8A46-AEFEEA38D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92" y="3368164"/>
            <a:ext cx="167659" cy="16765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03081E1A-49D7-4027-A794-ECC97787D038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7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505575-2DB6-49FC-805D-AF326678764F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035307-1E2C-4A80-A606-3C034B0C5641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6869177-7928-4631-BABF-1020C4754D90}"/>
                </a:ext>
              </a:extLst>
            </p:cNvPr>
            <p:cNvSpPr/>
            <p:nvPr/>
          </p:nvSpPr>
          <p:spPr>
            <a:xfrm>
              <a:off x="461346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OPH1522658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97FA3B-2A55-4433-B5B0-3A677B91EA9F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Ordin de plata 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88A5758-325B-4C95-81CE-645CC42885AA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372.62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792E1-9796-441B-87FA-F83EFEAC2C30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CF85AF-877B-4E14-8D7E-A59EE1CB2433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DF8E0-4D12-483B-819E-392E9480E27C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7709F3-FFCA-4215-964F-942CD9409F55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99D4F1-D0BA-4DBA-84E5-EE6A193BFA9F}"/>
                </a:ext>
              </a:extLst>
            </p:cNvPr>
            <p:cNvSpPr txBox="1"/>
            <p:nvPr/>
          </p:nvSpPr>
          <p:spPr>
            <a:xfrm>
              <a:off x="4028955" y="293577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Document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FA336E-307D-41EE-9619-EC4DB1797BA3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CE4325-7168-4664-9968-EAD493FB44E7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875B26-431D-4479-BC6E-860144F414DC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FAB2F9-3923-49E8-A5B0-033876262656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314AC8-7CA6-46CC-B659-7D0CF0511C2C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rId5" action="ppaction://hlinksldjump"/>
              <a:extLst>
                <a:ext uri="{FF2B5EF4-FFF2-40B4-BE49-F238E27FC236}">
                  <a16:creationId xmlns:a16="http://schemas.microsoft.com/office/drawing/2014/main" id="{AB463C48-B430-4775-BBD3-5604FA7F3170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9ECB76FF-E69B-4116-AAD0-9FC3F077AD2F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CBDA7B-9FD5-4C46-B305-24396291CB54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5B0B7B-F27B-4724-82D8-6E0D19D06D8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AEE484-7D40-43E9-A73E-AE70F4AC1F60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20A632-1680-44EB-A883-B9A0CFAE4FE9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EB2AFB-BFF8-487A-8171-D0FE8F8E23D4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413C51D-C628-40CC-ADBD-BDEBF208C441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2A083-4B64-4848-A998-F3A320896E5C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AAB4D6-50B2-42AD-95D1-3E59FF4E33B3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44CD59-091E-4618-AB85-7C9BF1F65735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A1B7C6-0FCD-4351-BF90-5FFA19FBBF88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1D923C3-1316-4749-9B64-4EE33DB2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C3FD7-0598-4680-ABE3-20E02BB194C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BF8CA5-577C-44C1-8BFB-6945A1AB989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2C32AE-BC60-4C52-98D1-3FFFA3B9B76B}"/>
                </a:ext>
              </a:extLst>
            </p:cNvPr>
            <p:cNvSpPr txBox="1"/>
            <p:nvPr/>
          </p:nvSpPr>
          <p:spPr>
            <a:xfrm>
              <a:off x="4123384" y="4156893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Integral intretinere luna decembrie 2018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BFC6B0-CC28-4A00-A66C-01B3C3FC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4CC4737-664D-408F-B9B9-41E92DD48339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DCB344-B930-4D63-A64D-062BB4DBD361}"/>
              </a:ext>
            </a:extLst>
          </p:cNvPr>
          <p:cNvSpPr/>
          <p:nvPr/>
        </p:nvSpPr>
        <p:spPr>
          <a:xfrm>
            <a:off x="6900237" y="2742986"/>
            <a:ext cx="206654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33CED1-83B8-45E2-A64E-4E9890A7EC1D}"/>
              </a:ext>
            </a:extLst>
          </p:cNvPr>
          <p:cNvSpPr txBox="1"/>
          <p:nvPr/>
        </p:nvSpPr>
        <p:spPr>
          <a:xfrm>
            <a:off x="6503775" y="269647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Contul </a:t>
            </a: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A69F8F9-0DEA-4035-B261-84D0C2D6AED2}"/>
              </a:ext>
            </a:extLst>
          </p:cNvPr>
          <p:cNvSpPr/>
          <p:nvPr/>
        </p:nvSpPr>
        <p:spPr>
          <a:xfrm rot="10800000">
            <a:off x="8830018" y="2774595"/>
            <a:ext cx="85772" cy="7394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90C1EF0-E420-4890-AA0F-1EA63D402C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718" y="3074517"/>
            <a:ext cx="217378" cy="214359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30202F4-E407-46A7-9A72-36DFE7DC5E87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2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9169E0-4490-46F2-8D22-12E308A33AF1}"/>
              </a:ext>
            </a:extLst>
          </p:cNvPr>
          <p:cNvSpPr/>
          <p:nvPr/>
        </p:nvSpPr>
        <p:spPr>
          <a:xfrm>
            <a:off x="4235803" y="1870701"/>
            <a:ext cx="3620417" cy="26479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288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C23BA2C-5D5F-41A3-9B07-8F61CAA1D3D6}"/>
              </a:ext>
            </a:extLst>
          </p:cNvPr>
          <p:cNvSpPr/>
          <p:nvPr/>
        </p:nvSpPr>
        <p:spPr>
          <a:xfrm>
            <a:off x="5600878" y="3496708"/>
            <a:ext cx="1363479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Radu.Bogdan@yahoo.com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AE36A9-8D71-42E4-8741-772AFD45524D}"/>
              </a:ext>
            </a:extLst>
          </p:cNvPr>
          <p:cNvSpPr txBox="1"/>
          <p:nvPr/>
        </p:nvSpPr>
        <p:spPr>
          <a:xfrm>
            <a:off x="5203830" y="2619598"/>
            <a:ext cx="2371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Ce vrei sa faci cu dovada incasarii?</a:t>
            </a:r>
          </a:p>
        </p:txBody>
      </p:sp>
      <p:sp>
        <p:nvSpPr>
          <p:cNvPr id="78" name="Rectangle: Rounded Corners 77">
            <a:hlinkClick r:id="rId4" action="ppaction://hlinksldjump"/>
            <a:extLst>
              <a:ext uri="{FF2B5EF4-FFF2-40B4-BE49-F238E27FC236}">
                <a16:creationId xmlns:a16="http://schemas.microsoft.com/office/drawing/2014/main" id="{F11C9532-D0E5-436B-A3FE-CAC7CEC2D0DB}"/>
              </a:ext>
            </a:extLst>
          </p:cNvPr>
          <p:cNvSpPr/>
          <p:nvPr/>
        </p:nvSpPr>
        <p:spPr>
          <a:xfrm>
            <a:off x="5203830" y="4109243"/>
            <a:ext cx="822646" cy="1371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Ok</a:t>
            </a:r>
          </a:p>
        </p:txBody>
      </p:sp>
      <p:sp>
        <p:nvSpPr>
          <p:cNvPr id="79" name="Rectangle: Rounded Corners 78">
            <a:hlinkClick r:id="" action="ppaction://noaction"/>
            <a:extLst>
              <a:ext uri="{FF2B5EF4-FFF2-40B4-BE49-F238E27FC236}">
                <a16:creationId xmlns:a16="http://schemas.microsoft.com/office/drawing/2014/main" id="{C68AD1A7-2990-4AD5-8004-1442253CC830}"/>
              </a:ext>
            </a:extLst>
          </p:cNvPr>
          <p:cNvSpPr/>
          <p:nvPr/>
        </p:nvSpPr>
        <p:spPr>
          <a:xfrm>
            <a:off x="6053928" y="4109243"/>
            <a:ext cx="822646" cy="1371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6FB7DC-2286-4EBB-A42A-2809A26E08B4}"/>
              </a:ext>
            </a:extLst>
          </p:cNvPr>
          <p:cNvSpPr txBox="1"/>
          <p:nvPr/>
        </p:nvSpPr>
        <p:spPr>
          <a:xfrm>
            <a:off x="4643444" y="3463778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Trimite pe e-mail la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A61508-03AF-4C35-AF01-49AF78227FF9}"/>
              </a:ext>
            </a:extLst>
          </p:cNvPr>
          <p:cNvSpPr txBox="1"/>
          <p:nvPr/>
        </p:nvSpPr>
        <p:spPr>
          <a:xfrm>
            <a:off x="4643444" y="369742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Notificare aplicatie </a:t>
            </a:r>
            <a:r>
              <a:rPr lang="en-US" sz="800" b="1">
                <a:solidFill>
                  <a:srgbClr val="336699"/>
                </a:solidFill>
              </a:rPr>
              <a:t>blocadmin.ro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B06DC-9378-4ED7-BDC6-9B7698B8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87" y="2528653"/>
            <a:ext cx="641795" cy="641795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5DD696-8DD2-47F0-BF3A-2D5970F9959F}"/>
              </a:ext>
            </a:extLst>
          </p:cNvPr>
          <p:cNvGrpSpPr/>
          <p:nvPr/>
        </p:nvGrpSpPr>
        <p:grpSpPr>
          <a:xfrm>
            <a:off x="4535711" y="3498781"/>
            <a:ext cx="131428" cy="131426"/>
            <a:chOff x="4319164" y="2347382"/>
            <a:chExt cx="131428" cy="13142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7FE1B2D-70EA-43CC-8FAD-A261702D89C4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926A60A8-0CF9-4247-BAE3-C549D627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ACCEE2F-1418-4853-89DF-465FFB81E2F8}"/>
              </a:ext>
            </a:extLst>
          </p:cNvPr>
          <p:cNvGrpSpPr/>
          <p:nvPr/>
        </p:nvGrpSpPr>
        <p:grpSpPr>
          <a:xfrm>
            <a:off x="4535711" y="3742477"/>
            <a:ext cx="131428" cy="131426"/>
            <a:chOff x="4319164" y="2347382"/>
            <a:chExt cx="131428" cy="13142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36595AE-FA99-44C8-A988-7EF974E0ACAD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7214424-8D29-4EBC-8F2A-5E772B60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F8F966A-808A-4828-AF06-1DBB05F00E8B}"/>
              </a:ext>
            </a:extLst>
          </p:cNvPr>
          <p:cNvSpPr txBox="1"/>
          <p:nvPr/>
        </p:nvSpPr>
        <p:spPr>
          <a:xfrm>
            <a:off x="5177637" y="1978717"/>
            <a:ext cx="1911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Incasare inregistrara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1527A5-1D4C-42F1-97F1-4DBED55A1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5" y="1950323"/>
            <a:ext cx="458380" cy="4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505575-2DB6-49FC-805D-AF326678764F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035307-1E2C-4A80-A606-3C034B0C5641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6869177-7928-4631-BABF-1020C4754D90}"/>
                </a:ext>
              </a:extLst>
            </p:cNvPr>
            <p:cNvSpPr/>
            <p:nvPr/>
          </p:nvSpPr>
          <p:spPr>
            <a:xfrm>
              <a:off x="461346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97FA3B-2A55-4433-B5B0-3A677B91EA9F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Ordin de plata 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88A5758-325B-4C95-81CE-645CC42885AA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327.62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792E1-9796-441B-87FA-F83EFEAC2C30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CF85AF-877B-4E14-8D7E-A59EE1CB2433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DF8E0-4D12-483B-819E-392E9480E27C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7709F3-FFCA-4215-964F-942CD9409F55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99D4F1-D0BA-4DBA-84E5-EE6A193BFA9F}"/>
                </a:ext>
              </a:extLst>
            </p:cNvPr>
            <p:cNvSpPr txBox="1"/>
            <p:nvPr/>
          </p:nvSpPr>
          <p:spPr>
            <a:xfrm>
              <a:off x="4028955" y="293577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Document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FA336E-307D-41EE-9619-EC4DB1797BA3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CE4325-7168-4664-9968-EAD493FB44E7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875B26-431D-4479-BC6E-860144F414DC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FAB2F9-3923-49E8-A5B0-033876262656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314AC8-7CA6-46CC-B659-7D0CF0511C2C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rId5" action="ppaction://hlinksldjump"/>
              <a:extLst>
                <a:ext uri="{FF2B5EF4-FFF2-40B4-BE49-F238E27FC236}">
                  <a16:creationId xmlns:a16="http://schemas.microsoft.com/office/drawing/2014/main" id="{AB463C48-B430-4775-BBD3-5604FA7F3170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9ECB76FF-E69B-4116-AAD0-9FC3F077AD2F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CBDA7B-9FD5-4C46-B305-24396291CB54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5B0B7B-F27B-4724-82D8-6E0D19D06D8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AEE484-7D40-43E9-A73E-AE70F4AC1F60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20A632-1680-44EB-A883-B9A0CFAE4FE9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EB2AFB-BFF8-487A-8171-D0FE8F8E23D4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413C51D-C628-40CC-ADBD-BDEBF208C441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2A083-4B64-4848-A998-F3A320896E5C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AAB4D6-50B2-42AD-95D1-3E59FF4E33B3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44CD59-091E-4618-AB85-7C9BF1F65735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A1B7C6-0FCD-4351-BF90-5FFA19FBBF88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1D923C3-1316-4749-9B64-4EE33DB2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C3FD7-0598-4680-ABE3-20E02BB194C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BF8CA5-577C-44C1-8BFB-6945A1AB989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2C32AE-BC60-4C52-98D1-3FFFA3B9B76B}"/>
                </a:ext>
              </a:extLst>
            </p:cNvPr>
            <p:cNvSpPr txBox="1"/>
            <p:nvPr/>
          </p:nvSpPr>
          <p:spPr>
            <a:xfrm>
              <a:off x="4123384" y="4156893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Integral intretinere luna decembrie 2018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BFC6B0-CC28-4A00-A66C-01B3C3FC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4A35E7-74B9-48FC-8594-35631CA0D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718" y="3074517"/>
              <a:ext cx="217378" cy="214359"/>
            </a:xfrm>
            <a:prstGeom prst="rect">
              <a:avLst/>
            </a:prstGeom>
          </p:spPr>
        </p:pic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4CC4737-664D-408F-B9B9-41E92DD48339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DCB344-B930-4D63-A64D-062BB4DBD361}"/>
              </a:ext>
            </a:extLst>
          </p:cNvPr>
          <p:cNvSpPr/>
          <p:nvPr/>
        </p:nvSpPr>
        <p:spPr>
          <a:xfrm>
            <a:off x="6900237" y="2742986"/>
            <a:ext cx="206654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33CED1-83B8-45E2-A64E-4E9890A7EC1D}"/>
              </a:ext>
            </a:extLst>
          </p:cNvPr>
          <p:cNvSpPr txBox="1"/>
          <p:nvPr/>
        </p:nvSpPr>
        <p:spPr>
          <a:xfrm>
            <a:off x="6503775" y="2696479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Contul </a:t>
            </a: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A69F8F9-0DEA-4035-B261-84D0C2D6AED2}"/>
              </a:ext>
            </a:extLst>
          </p:cNvPr>
          <p:cNvSpPr/>
          <p:nvPr/>
        </p:nvSpPr>
        <p:spPr>
          <a:xfrm rot="10800000">
            <a:off x="8830018" y="2774595"/>
            <a:ext cx="85772" cy="7394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DA3597-E232-4AAC-9B2F-5036F554D894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06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60771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9169E0-4490-46F2-8D22-12E308A33AF1}"/>
              </a:ext>
            </a:extLst>
          </p:cNvPr>
          <p:cNvSpPr/>
          <p:nvPr/>
        </p:nvSpPr>
        <p:spPr>
          <a:xfrm>
            <a:off x="4235803" y="1870701"/>
            <a:ext cx="3620417" cy="26479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288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C23BA2C-5D5F-41A3-9B07-8F61CAA1D3D6}"/>
              </a:ext>
            </a:extLst>
          </p:cNvPr>
          <p:cNvSpPr/>
          <p:nvPr/>
        </p:nvSpPr>
        <p:spPr>
          <a:xfrm>
            <a:off x="5600878" y="3496708"/>
            <a:ext cx="1363479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Radu.Bogdan@yahoo.com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AE36A9-8D71-42E4-8741-772AFD45524D}"/>
              </a:ext>
            </a:extLst>
          </p:cNvPr>
          <p:cNvSpPr txBox="1"/>
          <p:nvPr/>
        </p:nvSpPr>
        <p:spPr>
          <a:xfrm>
            <a:off x="5203830" y="2619598"/>
            <a:ext cx="185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Ce vrei sa faci cu chitanta?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6F253C-E450-4155-89A3-DE0B1A170F04}"/>
              </a:ext>
            </a:extLst>
          </p:cNvPr>
          <p:cNvSpPr txBox="1"/>
          <p:nvPr/>
        </p:nvSpPr>
        <p:spPr>
          <a:xfrm>
            <a:off x="4649467" y="322246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Tipareste</a:t>
            </a:r>
          </a:p>
        </p:txBody>
      </p:sp>
      <p:sp>
        <p:nvSpPr>
          <p:cNvPr id="78" name="Rectangle: Rounded Corners 77">
            <a:hlinkClick r:id="rId4" action="ppaction://hlinksldjump"/>
            <a:extLst>
              <a:ext uri="{FF2B5EF4-FFF2-40B4-BE49-F238E27FC236}">
                <a16:creationId xmlns:a16="http://schemas.microsoft.com/office/drawing/2014/main" id="{F11C9532-D0E5-436B-A3FE-CAC7CEC2D0DB}"/>
              </a:ext>
            </a:extLst>
          </p:cNvPr>
          <p:cNvSpPr/>
          <p:nvPr/>
        </p:nvSpPr>
        <p:spPr>
          <a:xfrm>
            <a:off x="5203830" y="4109243"/>
            <a:ext cx="822646" cy="1371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Ok</a:t>
            </a:r>
          </a:p>
        </p:txBody>
      </p:sp>
      <p:sp>
        <p:nvSpPr>
          <p:cNvPr id="79" name="Rectangle: Rounded Corners 78">
            <a:hlinkClick r:id="" action="ppaction://noaction"/>
            <a:extLst>
              <a:ext uri="{FF2B5EF4-FFF2-40B4-BE49-F238E27FC236}">
                <a16:creationId xmlns:a16="http://schemas.microsoft.com/office/drawing/2014/main" id="{C68AD1A7-2990-4AD5-8004-1442253CC830}"/>
              </a:ext>
            </a:extLst>
          </p:cNvPr>
          <p:cNvSpPr/>
          <p:nvPr/>
        </p:nvSpPr>
        <p:spPr>
          <a:xfrm>
            <a:off x="6053928" y="4109243"/>
            <a:ext cx="822646" cy="1371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6FB7DC-2286-4EBB-A42A-2809A26E08B4}"/>
              </a:ext>
            </a:extLst>
          </p:cNvPr>
          <p:cNvSpPr txBox="1"/>
          <p:nvPr/>
        </p:nvSpPr>
        <p:spPr>
          <a:xfrm>
            <a:off x="4643444" y="3463778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Trimite pe e-mail la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A61508-03AF-4C35-AF01-49AF78227FF9}"/>
              </a:ext>
            </a:extLst>
          </p:cNvPr>
          <p:cNvSpPr txBox="1"/>
          <p:nvPr/>
        </p:nvSpPr>
        <p:spPr>
          <a:xfrm>
            <a:off x="4643444" y="369742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Notificare aplicatie </a:t>
            </a:r>
            <a:r>
              <a:rPr lang="en-US" sz="800" b="1">
                <a:solidFill>
                  <a:srgbClr val="336699"/>
                </a:solidFill>
              </a:rPr>
              <a:t>blocadmin.ro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B06DC-9378-4ED7-BDC6-9B7698B8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87" y="2528653"/>
            <a:ext cx="641795" cy="641795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0212BA5-A341-49F8-A78F-D9CE134D6D1A}"/>
              </a:ext>
            </a:extLst>
          </p:cNvPr>
          <p:cNvSpPr/>
          <p:nvPr/>
        </p:nvSpPr>
        <p:spPr>
          <a:xfrm>
            <a:off x="4554645" y="3286798"/>
            <a:ext cx="88799" cy="8677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5DD696-8DD2-47F0-BF3A-2D5970F9959F}"/>
              </a:ext>
            </a:extLst>
          </p:cNvPr>
          <p:cNvGrpSpPr/>
          <p:nvPr/>
        </p:nvGrpSpPr>
        <p:grpSpPr>
          <a:xfrm>
            <a:off x="4535711" y="3498781"/>
            <a:ext cx="131428" cy="131426"/>
            <a:chOff x="4319164" y="2347382"/>
            <a:chExt cx="131428" cy="13142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7FE1B2D-70EA-43CC-8FAD-A261702D89C4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4" name="Picture 103">
              <a:hlinkClick r:id="rId6" action="ppaction://hlinksldjump"/>
              <a:extLst>
                <a:ext uri="{FF2B5EF4-FFF2-40B4-BE49-F238E27FC236}">
                  <a16:creationId xmlns:a16="http://schemas.microsoft.com/office/drawing/2014/main" id="{926A60A8-0CF9-4247-BAE3-C549D627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ACCEE2F-1418-4853-89DF-465FFB81E2F8}"/>
              </a:ext>
            </a:extLst>
          </p:cNvPr>
          <p:cNvGrpSpPr/>
          <p:nvPr/>
        </p:nvGrpSpPr>
        <p:grpSpPr>
          <a:xfrm>
            <a:off x="4535711" y="3742477"/>
            <a:ext cx="131428" cy="131426"/>
            <a:chOff x="4319164" y="2347382"/>
            <a:chExt cx="131428" cy="13142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36595AE-FA99-44C8-A988-7EF974E0ACAD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7214424-8D29-4EBC-8F2A-5E772B60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F8F966A-808A-4828-AF06-1DBB05F00E8B}"/>
              </a:ext>
            </a:extLst>
          </p:cNvPr>
          <p:cNvSpPr txBox="1"/>
          <p:nvPr/>
        </p:nvSpPr>
        <p:spPr>
          <a:xfrm>
            <a:off x="5177637" y="1978717"/>
            <a:ext cx="1911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Incasare inregistrara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1527A5-1D4C-42F1-97F1-4DBED55A1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5" y="1950323"/>
            <a:ext cx="458380" cy="4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29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" action="ppaction://noaction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181F32-F037-42E8-84B5-0424FEE22B25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F0B63-959D-4663-A7E0-FFFFDB871035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82BF7EC-F59F-40D3-9ACA-3B352EDE5E38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E1D3478-2A05-4B8D-8104-9DA25E02B0F3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A0D7F42-CDE8-4D4E-B835-99DE2D8E6377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CD0B4F-8F20-45E3-B592-DD3E6CD46A95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525E0F-3979-42F1-AAEA-E5398FDFF117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90C800-5E70-4199-BDF3-918B58292D20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FE02A4-7C5A-48BE-8482-39C637E52F78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8B9606-EE50-4F08-A6A6-DD4EA89A5A1B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D3285B3-6AA7-4BD8-80C4-D8E313C1710D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7FEFB5-34C2-4C86-A26A-5D8BFAA93238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1B74E2-8812-447B-A1ED-7071757DC985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D90D2A-CAA6-46EB-89BE-A0AD19C709F9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1FCCF0-06BF-49B2-BA9C-C939CC5694AA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" action="ppaction://noaction"/>
              <a:extLst>
                <a:ext uri="{FF2B5EF4-FFF2-40B4-BE49-F238E27FC236}">
                  <a16:creationId xmlns:a16="http://schemas.microsoft.com/office/drawing/2014/main" id="{35F89D5B-6AC7-482A-9434-ACA34CCD4B69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DB29C5B0-FC59-4EBE-B9A3-13422E40ED52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51700C-D293-4F8F-B75B-C3E15A7B8140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BD45CCF-7E7C-48D2-BDB0-C5BFA5B9CE9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C0B07CA-FDC9-4CAF-AEBB-83E48B595EDE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3AC068-CE64-4610-9BD5-E587C16197E2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D0A61A-AFA1-4500-ACE0-4CBC144F3FA0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A493B0F2-CC7B-4E39-8F6A-C9FCC18FFC0D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5051BB-F2B5-453C-B217-BC395E069131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827508-3504-4258-AF8D-BB82EE942992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E31D94C-10C3-4190-B8DC-EB266A16B318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9DB1A94-35DE-45D1-A17C-949CAE5BB542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5FCD4BC-4D4D-4860-92A2-A2FA5287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D3A187-65CC-494F-A224-241B3CA0004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4D66DE-5AE1-4364-8272-BBF3FE7C6A7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33E4AD1-617C-4F8F-8344-505E2AFD2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52" name="Picture 51">
              <a:hlinkClick r:id="rId6" action="ppaction://hlinksldjump"/>
              <a:extLst>
                <a:ext uri="{FF2B5EF4-FFF2-40B4-BE49-F238E27FC236}">
                  <a16:creationId xmlns:a16="http://schemas.microsoft.com/office/drawing/2014/main" id="{22317246-09DC-4041-8E6D-CB8797879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92" y="3368164"/>
              <a:ext cx="167659" cy="167659"/>
            </a:xfrm>
            <a:prstGeom prst="rect">
              <a:avLst/>
            </a:prstGeom>
          </p:spPr>
        </p:pic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278D410-4627-46A1-BAE1-4BE53E2DFEC3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C712E25-2643-442D-8106-7086E1F902C0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9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628CF37-DB49-4A8A-8DD6-C0D0840DE6DD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505575-2DB6-49FC-805D-AF326678764F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8035307-1E2C-4A80-A606-3C034B0C5641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6869177-7928-4631-BABF-1020C4754D90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D97FA3B-2A55-4433-B5B0-3A677B91EA9F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88A5758-325B-4C95-81CE-645CC42885AA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327.62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55792E1-9796-441B-87FA-F83EFEAC2C30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372.62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CF85AF-877B-4E14-8D7E-A59EE1CB2433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2DF8E0-4D12-483B-819E-392E9480E27C}"/>
                </a:ext>
              </a:extLst>
            </p:cNvPr>
            <p:cNvSpPr txBox="1"/>
            <p:nvPr/>
          </p:nvSpPr>
          <p:spPr>
            <a:xfrm>
              <a:off x="4817800" y="2299500"/>
              <a:ext cx="144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Radu Bogdan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7709F3-FFCA-4215-964F-942CD9409F55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99D4F1-D0BA-4DBA-84E5-EE6A193BFA9F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9FA336E-307D-41EE-9619-EC4DB1797BA3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CE4325-7168-4664-9968-EAD493FB44E7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875B26-431D-4479-BC6E-860144F414DC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FAB2F9-3923-49E8-A5B0-033876262656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314AC8-7CA6-46CC-B659-7D0CF0511C2C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37" name="Rectangle: Rounded Corners 36">
              <a:hlinkClick r:id="rId5" action="ppaction://hlinksldjump"/>
              <a:extLst>
                <a:ext uri="{FF2B5EF4-FFF2-40B4-BE49-F238E27FC236}">
                  <a16:creationId xmlns:a16="http://schemas.microsoft.com/office/drawing/2014/main" id="{AB463C48-B430-4775-BBD3-5604FA7F3170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      Inregistreaza incasarea </a:t>
              </a:r>
            </a:p>
          </p:txBody>
        </p:sp>
        <p:sp>
          <p:nvSpPr>
            <p:cNvPr id="38" name="Rectangle: Rounded Corners 37">
              <a:hlinkClick r:id="" action="ppaction://noaction"/>
              <a:extLst>
                <a:ext uri="{FF2B5EF4-FFF2-40B4-BE49-F238E27FC236}">
                  <a16:creationId xmlns:a16="http://schemas.microsoft.com/office/drawing/2014/main" id="{9ECB76FF-E69B-4116-AAD0-9FC3F077AD2F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CBDA7B-9FD5-4C46-B305-24396291CB54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25B0B7B-F27B-4724-82D8-6E0D19D06D83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AEE484-7D40-43E9-A73E-AE70F4AC1F60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20A632-1680-44EB-A883-B9A0CFAE4FE9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EB2AFB-BFF8-487A-8171-D0FE8F8E23D4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413C51D-C628-40CC-ADBD-BDEBF208C441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2A083-4B64-4848-A998-F3A320896E5C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AAB4D6-50B2-42AD-95D1-3E59FF4E33B3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44CD59-091E-4618-AB85-7C9BF1F65735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3A1B7C6-0FCD-4351-BF90-5FFA19FBBF88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1D923C3-1316-4749-9B64-4EE33DB2B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1C3FD7-0598-4680-ABE3-20E02BB194C9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BF8CA5-577C-44C1-8BFB-6945A1AB9893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2C32AE-BC60-4C52-98D1-3FFFA3B9B76B}"/>
                </a:ext>
              </a:extLst>
            </p:cNvPr>
            <p:cNvSpPr txBox="1"/>
            <p:nvPr/>
          </p:nvSpPr>
          <p:spPr>
            <a:xfrm>
              <a:off x="4123384" y="4156893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Integral intretinere luna decembrie 2018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BFC6B0-CC28-4A00-A66C-01B3C3FC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4A35E7-74B9-48FC-8594-35631CA0D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718" y="3074517"/>
              <a:ext cx="217378" cy="214359"/>
            </a:xfrm>
            <a:prstGeom prst="rect">
              <a:avLst/>
            </a:prstGeom>
          </p:spPr>
        </p:pic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4CC4737-664D-408F-B9B9-41E92DD48339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FEECDB2-698A-4372-AE31-36570D73B762}"/>
              </a:ext>
            </a:extLst>
          </p:cNvPr>
          <p:cNvSpPr/>
          <p:nvPr/>
        </p:nvSpPr>
        <p:spPr>
          <a:xfrm>
            <a:off x="3740879" y="1552045"/>
            <a:ext cx="5377954" cy="73113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498427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B41F5C6-FBCC-471D-AD31-5B514BF60CDC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92D13E-3CA0-45A4-93A9-B7113692EFB4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E54691A-A460-47B7-BB89-B0EAA0067D2A}"/>
              </a:ext>
            </a:extLst>
          </p:cNvPr>
          <p:cNvSpPr/>
          <p:nvPr/>
        </p:nvSpPr>
        <p:spPr>
          <a:xfrm>
            <a:off x="1699164" y="2338754"/>
            <a:ext cx="359580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4361395B-068D-4410-A540-3F1B8FBDD795}"/>
              </a:ext>
            </a:extLst>
          </p:cNvPr>
          <p:cNvSpPr/>
          <p:nvPr/>
        </p:nvSpPr>
        <p:spPr>
          <a:xfrm>
            <a:off x="1699164" y="1855172"/>
            <a:ext cx="359580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A8467-C3F7-4DD5-8541-C790F82408C4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76AAC800-638E-40C6-A3FD-D28CA3A48D71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08A904-5F2A-4CFE-9042-0EA0AEB8DB41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174317C-3C8A-4201-8924-C24559431F94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869CE00-ED5D-4B24-B7FD-62422608AB00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hlinkClick r:id="" action="ppaction://noaction"/>
            <a:extLst>
              <a:ext uri="{FF2B5EF4-FFF2-40B4-BE49-F238E27FC236}">
                <a16:creationId xmlns:a16="http://schemas.microsoft.com/office/drawing/2014/main" id="{4848819F-F099-4E32-8EAE-0532A97E3A19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5" name="Rectangle: Rounded Corners 24">
            <a:hlinkClick r:id="" action="ppaction://noaction"/>
            <a:extLst>
              <a:ext uri="{FF2B5EF4-FFF2-40B4-BE49-F238E27FC236}">
                <a16:creationId xmlns:a16="http://schemas.microsoft.com/office/drawing/2014/main" id="{2D20584B-491F-4B71-8C3E-8BA4CA59812E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6" name="Rectangle: Rounded Corners 25">
            <a:hlinkClick r:id="" action="ppaction://noaction"/>
            <a:extLst>
              <a:ext uri="{FF2B5EF4-FFF2-40B4-BE49-F238E27FC236}">
                <a16:creationId xmlns:a16="http://schemas.microsoft.com/office/drawing/2014/main" id="{D01A6903-FF59-4414-87BA-7523922CF9CF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7" name="Rectangle: Rounded Corners 26">
            <a:hlinkClick r:id="" action="ppaction://noaction"/>
            <a:extLst>
              <a:ext uri="{FF2B5EF4-FFF2-40B4-BE49-F238E27FC236}">
                <a16:creationId xmlns:a16="http://schemas.microsoft.com/office/drawing/2014/main" id="{3DEB96F4-87E6-46E8-B71E-75F7015885EA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8" name="Rectangle: Rounded Corners 27">
            <a:hlinkClick r:id="" action="ppaction://noaction"/>
            <a:extLst>
              <a:ext uri="{FF2B5EF4-FFF2-40B4-BE49-F238E27FC236}">
                <a16:creationId xmlns:a16="http://schemas.microsoft.com/office/drawing/2014/main" id="{2EFF517C-4740-4D46-A892-51588D633BA6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1790B4BA-8918-4EC1-A0EF-2B73A72183DD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F24FBDBC-B39E-4FDA-9BD0-4C1338B141E1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97B3B41D-207D-4C3D-9166-4412FA99DE6B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Isosceles Triangle 31">
            <a:hlinkClick r:id="rId3" action="ppaction://hlinksldjump"/>
            <a:extLst>
              <a:ext uri="{FF2B5EF4-FFF2-40B4-BE49-F238E27FC236}">
                <a16:creationId xmlns:a16="http://schemas.microsoft.com/office/drawing/2014/main" id="{EAC92D11-781B-4817-BC44-C9F3326AFDA9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1394E0AE-004D-4F7E-BA9F-618032736996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4122480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9169E0-4490-46F2-8D22-12E308A33AF1}"/>
              </a:ext>
            </a:extLst>
          </p:cNvPr>
          <p:cNvSpPr/>
          <p:nvPr/>
        </p:nvSpPr>
        <p:spPr>
          <a:xfrm>
            <a:off x="4235803" y="1870701"/>
            <a:ext cx="3620417" cy="26479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288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C23BA2C-5D5F-41A3-9B07-8F61CAA1D3D6}"/>
              </a:ext>
            </a:extLst>
          </p:cNvPr>
          <p:cNvSpPr/>
          <p:nvPr/>
        </p:nvSpPr>
        <p:spPr>
          <a:xfrm>
            <a:off x="5600878" y="3496708"/>
            <a:ext cx="1363479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Radu.Bogdan@yahoo.com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AE36A9-8D71-42E4-8741-772AFD45524D}"/>
              </a:ext>
            </a:extLst>
          </p:cNvPr>
          <p:cNvSpPr txBox="1"/>
          <p:nvPr/>
        </p:nvSpPr>
        <p:spPr>
          <a:xfrm>
            <a:off x="5203830" y="2619598"/>
            <a:ext cx="185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Ce vrei sa faci cu chitanta?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6F253C-E450-4155-89A3-DE0B1A170F04}"/>
              </a:ext>
            </a:extLst>
          </p:cNvPr>
          <p:cNvSpPr txBox="1"/>
          <p:nvPr/>
        </p:nvSpPr>
        <p:spPr>
          <a:xfrm>
            <a:off x="4649467" y="322246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Tipareste</a:t>
            </a:r>
          </a:p>
        </p:txBody>
      </p:sp>
      <p:sp>
        <p:nvSpPr>
          <p:cNvPr id="78" name="Rectangle: Rounded Corners 77">
            <a:hlinkClick r:id="rId4" action="ppaction://hlinksldjump"/>
            <a:extLst>
              <a:ext uri="{FF2B5EF4-FFF2-40B4-BE49-F238E27FC236}">
                <a16:creationId xmlns:a16="http://schemas.microsoft.com/office/drawing/2014/main" id="{F11C9532-D0E5-436B-A3FE-CAC7CEC2D0DB}"/>
              </a:ext>
            </a:extLst>
          </p:cNvPr>
          <p:cNvSpPr/>
          <p:nvPr/>
        </p:nvSpPr>
        <p:spPr>
          <a:xfrm>
            <a:off x="5203830" y="4109243"/>
            <a:ext cx="822646" cy="1371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Ok</a:t>
            </a:r>
          </a:p>
        </p:txBody>
      </p:sp>
      <p:sp>
        <p:nvSpPr>
          <p:cNvPr id="79" name="Rectangle: Rounded Corners 78">
            <a:hlinkClick r:id="" action="ppaction://noaction"/>
            <a:extLst>
              <a:ext uri="{FF2B5EF4-FFF2-40B4-BE49-F238E27FC236}">
                <a16:creationId xmlns:a16="http://schemas.microsoft.com/office/drawing/2014/main" id="{C68AD1A7-2990-4AD5-8004-1442253CC830}"/>
              </a:ext>
            </a:extLst>
          </p:cNvPr>
          <p:cNvSpPr/>
          <p:nvPr/>
        </p:nvSpPr>
        <p:spPr>
          <a:xfrm>
            <a:off x="6053928" y="4109243"/>
            <a:ext cx="822646" cy="1371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6FB7DC-2286-4EBB-A42A-2809A26E08B4}"/>
              </a:ext>
            </a:extLst>
          </p:cNvPr>
          <p:cNvSpPr txBox="1"/>
          <p:nvPr/>
        </p:nvSpPr>
        <p:spPr>
          <a:xfrm>
            <a:off x="4643444" y="3463778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Trimite pe e-mail la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A61508-03AF-4C35-AF01-49AF78227FF9}"/>
              </a:ext>
            </a:extLst>
          </p:cNvPr>
          <p:cNvSpPr txBox="1"/>
          <p:nvPr/>
        </p:nvSpPr>
        <p:spPr>
          <a:xfrm>
            <a:off x="4643444" y="369742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Notificare aplicatie </a:t>
            </a:r>
            <a:r>
              <a:rPr lang="en-US" sz="800" b="1">
                <a:solidFill>
                  <a:srgbClr val="336699"/>
                </a:solidFill>
              </a:rPr>
              <a:t>blocadmin.ro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B06DC-9378-4ED7-BDC6-9B7698B8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87" y="2528653"/>
            <a:ext cx="641795" cy="641795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0212BA5-A341-49F8-A78F-D9CE134D6D1A}"/>
              </a:ext>
            </a:extLst>
          </p:cNvPr>
          <p:cNvSpPr/>
          <p:nvPr/>
        </p:nvSpPr>
        <p:spPr>
          <a:xfrm>
            <a:off x="4554645" y="3286798"/>
            <a:ext cx="88799" cy="8677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5DD696-8DD2-47F0-BF3A-2D5970F9959F}"/>
              </a:ext>
            </a:extLst>
          </p:cNvPr>
          <p:cNvGrpSpPr/>
          <p:nvPr/>
        </p:nvGrpSpPr>
        <p:grpSpPr>
          <a:xfrm>
            <a:off x="4535711" y="3498781"/>
            <a:ext cx="131428" cy="131426"/>
            <a:chOff x="4319164" y="2347382"/>
            <a:chExt cx="131428" cy="131426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27FE1B2D-70EA-43CC-8FAD-A261702D89C4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4" name="Picture 103">
              <a:hlinkClick r:id="rId6" action="ppaction://hlinksldjump"/>
              <a:extLst>
                <a:ext uri="{FF2B5EF4-FFF2-40B4-BE49-F238E27FC236}">
                  <a16:creationId xmlns:a16="http://schemas.microsoft.com/office/drawing/2014/main" id="{926A60A8-0CF9-4247-BAE3-C549D627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ACCEE2F-1418-4853-89DF-465FFB81E2F8}"/>
              </a:ext>
            </a:extLst>
          </p:cNvPr>
          <p:cNvGrpSpPr/>
          <p:nvPr/>
        </p:nvGrpSpPr>
        <p:grpSpPr>
          <a:xfrm>
            <a:off x="4535711" y="3742477"/>
            <a:ext cx="131428" cy="131426"/>
            <a:chOff x="4319164" y="2347382"/>
            <a:chExt cx="131428" cy="13142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36595AE-FA99-44C8-A988-7EF974E0ACAD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7214424-8D29-4EBC-8F2A-5E772B60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F8F966A-808A-4828-AF06-1DBB05F00E8B}"/>
              </a:ext>
            </a:extLst>
          </p:cNvPr>
          <p:cNvSpPr txBox="1"/>
          <p:nvPr/>
        </p:nvSpPr>
        <p:spPr>
          <a:xfrm>
            <a:off x="5177637" y="1978717"/>
            <a:ext cx="1911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Incasare inregistrara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1527A5-1D4C-42F1-97F1-4DBED55A1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5" y="1950323"/>
            <a:ext cx="458380" cy="4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38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9169E0-4490-46F2-8D22-12E308A33AF1}"/>
              </a:ext>
            </a:extLst>
          </p:cNvPr>
          <p:cNvSpPr/>
          <p:nvPr/>
        </p:nvSpPr>
        <p:spPr>
          <a:xfrm>
            <a:off x="4235803" y="1870701"/>
            <a:ext cx="3620417" cy="26479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288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AE36A9-8D71-42E4-8741-772AFD45524D}"/>
              </a:ext>
            </a:extLst>
          </p:cNvPr>
          <p:cNvSpPr txBox="1"/>
          <p:nvPr/>
        </p:nvSpPr>
        <p:spPr>
          <a:xfrm>
            <a:off x="5203830" y="2619598"/>
            <a:ext cx="185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Ce vrei sa faci cu chitanta?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C6F253C-E450-4155-89A3-DE0B1A170F04}"/>
              </a:ext>
            </a:extLst>
          </p:cNvPr>
          <p:cNvSpPr txBox="1"/>
          <p:nvPr/>
        </p:nvSpPr>
        <p:spPr>
          <a:xfrm>
            <a:off x="4649467" y="322246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Tipareste</a:t>
            </a:r>
          </a:p>
        </p:txBody>
      </p:sp>
      <p:sp>
        <p:nvSpPr>
          <p:cNvPr id="78" name="Rectangle: Rounded Corners 77">
            <a:hlinkClick r:id="rId4" action="ppaction://hlinksldjump"/>
            <a:extLst>
              <a:ext uri="{FF2B5EF4-FFF2-40B4-BE49-F238E27FC236}">
                <a16:creationId xmlns:a16="http://schemas.microsoft.com/office/drawing/2014/main" id="{F11C9532-D0E5-436B-A3FE-CAC7CEC2D0DB}"/>
              </a:ext>
            </a:extLst>
          </p:cNvPr>
          <p:cNvSpPr/>
          <p:nvPr/>
        </p:nvSpPr>
        <p:spPr>
          <a:xfrm>
            <a:off x="5203830" y="4109243"/>
            <a:ext cx="822646" cy="1371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Ok</a:t>
            </a:r>
          </a:p>
        </p:txBody>
      </p:sp>
      <p:sp>
        <p:nvSpPr>
          <p:cNvPr id="79" name="Rectangle: Rounded Corners 78">
            <a:hlinkClick r:id="" action="ppaction://noaction"/>
            <a:extLst>
              <a:ext uri="{FF2B5EF4-FFF2-40B4-BE49-F238E27FC236}">
                <a16:creationId xmlns:a16="http://schemas.microsoft.com/office/drawing/2014/main" id="{C68AD1A7-2990-4AD5-8004-1442253CC830}"/>
              </a:ext>
            </a:extLst>
          </p:cNvPr>
          <p:cNvSpPr/>
          <p:nvPr/>
        </p:nvSpPr>
        <p:spPr>
          <a:xfrm>
            <a:off x="6053928" y="4109243"/>
            <a:ext cx="822646" cy="1371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6FB7DC-2286-4EBB-A42A-2809A26E08B4}"/>
              </a:ext>
            </a:extLst>
          </p:cNvPr>
          <p:cNvSpPr txBox="1"/>
          <p:nvPr/>
        </p:nvSpPr>
        <p:spPr>
          <a:xfrm>
            <a:off x="4643444" y="3463778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Trimite pe e-mail la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A61508-03AF-4C35-AF01-49AF78227FF9}"/>
              </a:ext>
            </a:extLst>
          </p:cNvPr>
          <p:cNvSpPr txBox="1"/>
          <p:nvPr/>
        </p:nvSpPr>
        <p:spPr>
          <a:xfrm>
            <a:off x="4643444" y="369742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Notificare aplicatie </a:t>
            </a:r>
            <a:r>
              <a:rPr lang="en-US" sz="800" b="1">
                <a:solidFill>
                  <a:srgbClr val="336699"/>
                </a:solidFill>
              </a:rPr>
              <a:t>blocadmin.ro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B06DC-9378-4ED7-BDC6-9B7698B8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87" y="2528653"/>
            <a:ext cx="641795" cy="641795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0212BA5-A341-49F8-A78F-D9CE134D6D1A}"/>
              </a:ext>
            </a:extLst>
          </p:cNvPr>
          <p:cNvSpPr/>
          <p:nvPr/>
        </p:nvSpPr>
        <p:spPr>
          <a:xfrm>
            <a:off x="4554645" y="3286798"/>
            <a:ext cx="88799" cy="8677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7FE1B2D-70EA-43CC-8FAD-A261702D89C4}"/>
              </a:ext>
            </a:extLst>
          </p:cNvPr>
          <p:cNvSpPr/>
          <p:nvPr/>
        </p:nvSpPr>
        <p:spPr>
          <a:xfrm>
            <a:off x="4554645" y="3523489"/>
            <a:ext cx="88799" cy="8677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ACCEE2F-1418-4853-89DF-465FFB81E2F8}"/>
              </a:ext>
            </a:extLst>
          </p:cNvPr>
          <p:cNvGrpSpPr/>
          <p:nvPr/>
        </p:nvGrpSpPr>
        <p:grpSpPr>
          <a:xfrm>
            <a:off x="4535711" y="3742477"/>
            <a:ext cx="131428" cy="131426"/>
            <a:chOff x="4319164" y="2347382"/>
            <a:chExt cx="131428" cy="13142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936595AE-FA99-44C8-A988-7EF974E0ACAD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7214424-8D29-4EBC-8F2A-5E772B60A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F8F966A-808A-4828-AF06-1DBB05F00E8B}"/>
              </a:ext>
            </a:extLst>
          </p:cNvPr>
          <p:cNvSpPr txBox="1"/>
          <p:nvPr/>
        </p:nvSpPr>
        <p:spPr>
          <a:xfrm>
            <a:off x="5177637" y="1978717"/>
            <a:ext cx="1911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Incasare inregistrara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1527A5-1D4C-42F1-97F1-4DBED55A1A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5" y="1950323"/>
            <a:ext cx="458380" cy="4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22879"/>
              </p:ext>
            </p:extLst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4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0" name="Rectangle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58635" y="1855608"/>
            <a:ext cx="1524970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/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5539AE-FE6B-4C3D-B717-EAD1F49B5E54}"/>
              </a:ext>
            </a:extLst>
          </p:cNvPr>
          <p:cNvSpPr txBox="1"/>
          <p:nvPr/>
        </p:nvSpPr>
        <p:spPr>
          <a:xfrm>
            <a:off x="5041428" y="1398629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5C6642-5CB3-4811-8839-9343E5D7F653}"/>
              </a:ext>
            </a:extLst>
          </p:cNvPr>
          <p:cNvSpPr txBox="1"/>
          <p:nvPr/>
        </p:nvSpPr>
        <p:spPr>
          <a:xfrm>
            <a:off x="5041428" y="164228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1ACDC-D12B-4A61-885D-BF3974561A22}"/>
              </a:ext>
            </a:extLst>
          </p:cNvPr>
          <p:cNvSpPr txBox="1"/>
          <p:nvPr/>
        </p:nvSpPr>
        <p:spPr>
          <a:xfrm>
            <a:off x="5041428" y="1885313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3</a:t>
            </a:r>
          </a:p>
        </p:txBody>
      </p:sp>
      <p:sp>
        <p:nvSpPr>
          <p:cNvPr id="23" name="TextBox 22">
            <a:hlinkClick r:id="rId4" action="ppaction://hlinksldjump"/>
            <a:extLst>
              <a:ext uri="{FF2B5EF4-FFF2-40B4-BE49-F238E27FC236}">
                <a16:creationId xmlns:a16="http://schemas.microsoft.com/office/drawing/2014/main" id="{9CBB99E9-DEE5-4FD4-BCF5-108D03EE4C7C}"/>
              </a:ext>
            </a:extLst>
          </p:cNvPr>
          <p:cNvSpPr txBox="1"/>
          <p:nvPr/>
        </p:nvSpPr>
        <p:spPr>
          <a:xfrm>
            <a:off x="5041428" y="2130168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24" name="TextBox 23">
            <a:hlinkClick r:id="rId5" action="ppaction://hlinksldjump"/>
            <a:extLst>
              <a:ext uri="{FF2B5EF4-FFF2-40B4-BE49-F238E27FC236}">
                <a16:creationId xmlns:a16="http://schemas.microsoft.com/office/drawing/2014/main" id="{75A73876-057F-4553-968F-E3B43EF127E2}"/>
              </a:ext>
            </a:extLst>
          </p:cNvPr>
          <p:cNvSpPr txBox="1"/>
          <p:nvPr/>
        </p:nvSpPr>
        <p:spPr>
          <a:xfrm>
            <a:off x="5041428" y="1150964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</p:spTree>
    <p:extLst>
      <p:ext uri="{BB962C8B-B14F-4D97-AF65-F5344CB8AC3E}">
        <p14:creationId xmlns:p14="http://schemas.microsoft.com/office/powerpoint/2010/main" val="3735011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79681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21605" y="1855177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Hover r:id="rId3" action="ppaction://hlinksldjump"/>
            <a:extLst>
              <a:ext uri="{FF2B5EF4-FFF2-40B4-BE49-F238E27FC236}">
                <a16:creationId xmlns:a16="http://schemas.microsoft.com/office/drawing/2014/main" id="{CA254C1E-7ACA-4E23-8342-7907CD39111E}"/>
              </a:ext>
            </a:extLst>
          </p:cNvPr>
          <p:cNvSpPr/>
          <p:nvPr/>
        </p:nvSpPr>
        <p:spPr>
          <a:xfrm>
            <a:off x="1733326" y="2113087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Hover r:id="rId4" action="ppaction://hlinksldjump"/>
            <a:extLst>
              <a:ext uri="{FF2B5EF4-FFF2-40B4-BE49-F238E27FC236}">
                <a16:creationId xmlns:a16="http://schemas.microsoft.com/office/drawing/2014/main" id="{C134DE09-47AF-40E2-8F90-847B692B3BA7}"/>
              </a:ext>
            </a:extLst>
          </p:cNvPr>
          <p:cNvSpPr/>
          <p:nvPr/>
        </p:nvSpPr>
        <p:spPr>
          <a:xfrm>
            <a:off x="1745051" y="2335828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Hover r:id="rId5" action="ppaction://hlinksldjump"/>
            <a:extLst>
              <a:ext uri="{FF2B5EF4-FFF2-40B4-BE49-F238E27FC236}">
                <a16:creationId xmlns:a16="http://schemas.microsoft.com/office/drawing/2014/main" id="{767F4E80-9D73-4905-B87B-B69BCAEF2DF5}"/>
              </a:ext>
            </a:extLst>
          </p:cNvPr>
          <p:cNvSpPr/>
          <p:nvPr/>
        </p:nvSpPr>
        <p:spPr>
          <a:xfrm>
            <a:off x="1753844" y="2573216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Hover r:id="rId6" action="ppaction://hlinksldjump"/>
            <a:extLst>
              <a:ext uri="{FF2B5EF4-FFF2-40B4-BE49-F238E27FC236}">
                <a16:creationId xmlns:a16="http://schemas.microsoft.com/office/drawing/2014/main" id="{42F6CFC5-9202-43AE-A710-E1C83109BEEF}"/>
              </a:ext>
            </a:extLst>
          </p:cNvPr>
          <p:cNvSpPr/>
          <p:nvPr/>
        </p:nvSpPr>
        <p:spPr>
          <a:xfrm>
            <a:off x="1745049" y="2810610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Hover r:id="rId7" action="ppaction://hlinksldjump"/>
            <a:extLst>
              <a:ext uri="{FF2B5EF4-FFF2-40B4-BE49-F238E27FC236}">
                <a16:creationId xmlns:a16="http://schemas.microsoft.com/office/drawing/2014/main" id="{EC377A4D-A9A2-41D4-997C-2CDA4C9339D9}"/>
              </a:ext>
            </a:extLst>
          </p:cNvPr>
          <p:cNvSpPr/>
          <p:nvPr/>
        </p:nvSpPr>
        <p:spPr>
          <a:xfrm>
            <a:off x="1733326" y="3055082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Hover r:id="rId8" action="ppaction://hlinksldjump"/>
            <a:extLst>
              <a:ext uri="{FF2B5EF4-FFF2-40B4-BE49-F238E27FC236}">
                <a16:creationId xmlns:a16="http://schemas.microsoft.com/office/drawing/2014/main" id="{65A65CC4-D845-420B-A3E1-719C34F2AEAA}"/>
              </a:ext>
            </a:extLst>
          </p:cNvPr>
          <p:cNvSpPr/>
          <p:nvPr/>
        </p:nvSpPr>
        <p:spPr>
          <a:xfrm>
            <a:off x="1721605" y="3292470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Hover r:id="rId9" action="ppaction://hlinksldjump"/>
            <a:extLst>
              <a:ext uri="{FF2B5EF4-FFF2-40B4-BE49-F238E27FC236}">
                <a16:creationId xmlns:a16="http://schemas.microsoft.com/office/drawing/2014/main" id="{308E01AC-F5D1-4821-8489-612717C1BCBE}"/>
              </a:ext>
            </a:extLst>
          </p:cNvPr>
          <p:cNvSpPr/>
          <p:nvPr/>
        </p:nvSpPr>
        <p:spPr>
          <a:xfrm>
            <a:off x="1753843" y="3529858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Hover r:id="rId10" action="ppaction://hlinksldjump"/>
            <a:extLst>
              <a:ext uri="{FF2B5EF4-FFF2-40B4-BE49-F238E27FC236}">
                <a16:creationId xmlns:a16="http://schemas.microsoft.com/office/drawing/2014/main" id="{221823A9-5085-4245-8E65-FC0E7188B56D}"/>
              </a:ext>
            </a:extLst>
          </p:cNvPr>
          <p:cNvSpPr/>
          <p:nvPr/>
        </p:nvSpPr>
        <p:spPr>
          <a:xfrm>
            <a:off x="1745049" y="3779311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Hover r:id="rId11" action="ppaction://hlinksldjump"/>
            <a:extLst>
              <a:ext uri="{FF2B5EF4-FFF2-40B4-BE49-F238E27FC236}">
                <a16:creationId xmlns:a16="http://schemas.microsoft.com/office/drawing/2014/main" id="{6EC3CBB2-4292-4202-835F-9C1FEFE044DE}"/>
              </a:ext>
            </a:extLst>
          </p:cNvPr>
          <p:cNvSpPr/>
          <p:nvPr/>
        </p:nvSpPr>
        <p:spPr>
          <a:xfrm>
            <a:off x="1745049" y="4017908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hlinkHover r:id="rId12" action="ppaction://hlinksldjump"/>
            <a:extLst>
              <a:ext uri="{FF2B5EF4-FFF2-40B4-BE49-F238E27FC236}">
                <a16:creationId xmlns:a16="http://schemas.microsoft.com/office/drawing/2014/main" id="{A9A12981-5A8F-43AB-BF42-F704CF58761A}"/>
              </a:ext>
            </a:extLst>
          </p:cNvPr>
          <p:cNvSpPr/>
          <p:nvPr/>
        </p:nvSpPr>
        <p:spPr>
          <a:xfrm>
            <a:off x="1753843" y="4258549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Hover r:id="rId13" action="ppaction://hlinksldjump"/>
            <a:extLst>
              <a:ext uri="{FF2B5EF4-FFF2-40B4-BE49-F238E27FC236}">
                <a16:creationId xmlns:a16="http://schemas.microsoft.com/office/drawing/2014/main" id="{82811D05-9276-4D85-89B0-08D1DD4C6C0D}"/>
              </a:ext>
            </a:extLst>
          </p:cNvPr>
          <p:cNvSpPr/>
          <p:nvPr/>
        </p:nvSpPr>
        <p:spPr>
          <a:xfrm>
            <a:off x="1721605" y="4480769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B1B699D8-DDD4-46EB-8BFB-40CB42554C49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Rectangle: Rounded Corners 36">
            <a:hlinkClick r:id="" action="ppaction://noaction"/>
            <a:extLst>
              <a:ext uri="{FF2B5EF4-FFF2-40B4-BE49-F238E27FC236}">
                <a16:creationId xmlns:a16="http://schemas.microsoft.com/office/drawing/2014/main" id="{11A3123C-1EC2-47C7-A177-93BF74AE6DD4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8" name="Rectangle: Rounded Corners 37">
            <a:hlinkClick r:id="" action="ppaction://noaction"/>
            <a:extLst>
              <a:ext uri="{FF2B5EF4-FFF2-40B4-BE49-F238E27FC236}">
                <a16:creationId xmlns:a16="http://schemas.microsoft.com/office/drawing/2014/main" id="{0312415C-6ACB-499D-AC7B-C33A600D4139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7" name="Rectangle: Rounded Corners 46">
            <a:hlinkClick r:id="" action="ppaction://noaction"/>
            <a:extLst>
              <a:ext uri="{FF2B5EF4-FFF2-40B4-BE49-F238E27FC236}">
                <a16:creationId xmlns:a16="http://schemas.microsoft.com/office/drawing/2014/main" id="{543876C0-A87B-4D20-BF38-6D17B8DE318E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8" name="Rectangle: Rounded Corners 47">
            <a:hlinkClick r:id="" action="ppaction://noaction"/>
            <a:extLst>
              <a:ext uri="{FF2B5EF4-FFF2-40B4-BE49-F238E27FC236}">
                <a16:creationId xmlns:a16="http://schemas.microsoft.com/office/drawing/2014/main" id="{2585BF23-6CBC-47AD-AF5E-BEFEBE84D5A3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49" name="Rectangle: Rounded Corners 48">
            <a:hlinkClick r:id="" action="ppaction://noaction"/>
            <a:extLst>
              <a:ext uri="{FF2B5EF4-FFF2-40B4-BE49-F238E27FC236}">
                <a16:creationId xmlns:a16="http://schemas.microsoft.com/office/drawing/2014/main" id="{212346B5-7A61-4B57-81B5-63CCB1A7F3DC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0" name="Rectangle: Rounded Corners 49">
            <a:hlinkClick r:id="" action="ppaction://noaction"/>
            <a:extLst>
              <a:ext uri="{FF2B5EF4-FFF2-40B4-BE49-F238E27FC236}">
                <a16:creationId xmlns:a16="http://schemas.microsoft.com/office/drawing/2014/main" id="{45C83F31-09F9-4186-8CC9-54CD4F3345B7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1" name="Rectangle: Rounded Corners 50">
            <a:hlinkClick r:id="" action="ppaction://noaction"/>
            <a:extLst>
              <a:ext uri="{FF2B5EF4-FFF2-40B4-BE49-F238E27FC236}">
                <a16:creationId xmlns:a16="http://schemas.microsoft.com/office/drawing/2014/main" id="{903706A2-6B16-455D-8DB2-22434D5C1B7A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" name="Rectangle 1">
            <a:hlinkClick r:id="rId14" action="ppaction://hlinksldjump"/>
            <a:extLst>
              <a:ext uri="{FF2B5EF4-FFF2-40B4-BE49-F238E27FC236}">
                <a16:creationId xmlns:a16="http://schemas.microsoft.com/office/drawing/2014/main" id="{ECC5F7C0-B844-4F8F-9BA4-C8EBA158B540}"/>
              </a:ext>
            </a:extLst>
          </p:cNvPr>
          <p:cNvSpPr/>
          <p:nvPr/>
        </p:nvSpPr>
        <p:spPr>
          <a:xfrm>
            <a:off x="184637" y="426833"/>
            <a:ext cx="1828801" cy="41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64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42955"/>
              </p:ext>
            </p:extLst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rId4" action="ppaction://hlinksldjump"/>
            <a:extLst>
              <a:ext uri="{FF2B5EF4-FFF2-40B4-BE49-F238E27FC236}">
                <a16:creationId xmlns:a16="http://schemas.microsoft.com/office/drawing/2014/main" id="{574BC8DF-04B0-43D2-B418-5A4D253BC9DD}"/>
              </a:ext>
            </a:extLst>
          </p:cNvPr>
          <p:cNvSpPr/>
          <p:nvPr/>
        </p:nvSpPr>
        <p:spPr>
          <a:xfrm>
            <a:off x="1730397" y="1855608"/>
            <a:ext cx="1845214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" action="ppaction://noaction"/>
            <a:extLst>
              <a:ext uri="{FF2B5EF4-FFF2-40B4-BE49-F238E27FC236}">
                <a16:creationId xmlns:a16="http://schemas.microsoft.com/office/drawing/2014/main" id="{53195989-23D4-404C-A828-FD3C04E2FC91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357501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685832"/>
              </p:ext>
            </p:extLst>
          </p:nvPr>
        </p:nvGraphicFramePr>
        <p:xfrm>
          <a:off x="1692367" y="1370344"/>
          <a:ext cx="6370179" cy="69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239908-74C4-4416-B488-55DB192A054D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Ap 4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0D429EE-DD27-4767-A01F-6D4434DE8A3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E2DF5F-52C5-4AA2-AD04-F1B3B81599E1}"/>
              </a:ext>
            </a:extLst>
          </p:cNvPr>
          <p:cNvSpPr/>
          <p:nvPr/>
        </p:nvSpPr>
        <p:spPr>
          <a:xfrm>
            <a:off x="1695862" y="267013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AA011C-2276-4E9A-B2C4-D0E0154457EC}"/>
              </a:ext>
            </a:extLst>
          </p:cNvPr>
          <p:cNvSpPr/>
          <p:nvPr/>
        </p:nvSpPr>
        <p:spPr>
          <a:xfrm>
            <a:off x="1695862" y="214171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D3480C-3A64-4E6C-BCC6-6E7712881ABC}"/>
              </a:ext>
            </a:extLst>
          </p:cNvPr>
          <p:cNvSpPr/>
          <p:nvPr/>
        </p:nvSpPr>
        <p:spPr>
          <a:xfrm>
            <a:off x="1750907" y="221366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49D4F2-523B-4ACF-AA59-EC10B1940AF4}"/>
              </a:ext>
            </a:extLst>
          </p:cNvPr>
          <p:cNvSpPr/>
          <p:nvPr/>
        </p:nvSpPr>
        <p:spPr>
          <a:xfrm>
            <a:off x="3162011" y="221366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1D8813-909C-4B70-B89E-1359ABFC22CC}"/>
              </a:ext>
            </a:extLst>
          </p:cNvPr>
          <p:cNvSpPr/>
          <p:nvPr/>
        </p:nvSpPr>
        <p:spPr>
          <a:xfrm>
            <a:off x="1750907" y="237482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2C89EF-BA85-4896-A92A-3CCA243FDBEF}"/>
              </a:ext>
            </a:extLst>
          </p:cNvPr>
          <p:cNvSpPr/>
          <p:nvPr/>
        </p:nvSpPr>
        <p:spPr>
          <a:xfrm>
            <a:off x="3162011" y="2374828"/>
            <a:ext cx="2876550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Sandulachi D.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AD1B4E-213A-4199-83A0-4D3C5AC5CB16}"/>
              </a:ext>
            </a:extLst>
          </p:cNvPr>
          <p:cNvSpPr/>
          <p:nvPr/>
        </p:nvSpPr>
        <p:spPr>
          <a:xfrm>
            <a:off x="1750907" y="273577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103089-645F-41CC-B665-3BCB010C1766}"/>
              </a:ext>
            </a:extLst>
          </p:cNvPr>
          <p:cNvSpPr/>
          <p:nvPr/>
        </p:nvSpPr>
        <p:spPr>
          <a:xfrm>
            <a:off x="3162011" y="2735770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FF51861-D3CD-4437-BBD6-5D7A063A8855}"/>
              </a:ext>
            </a:extLst>
          </p:cNvPr>
          <p:cNvSpPr/>
          <p:nvPr/>
        </p:nvSpPr>
        <p:spPr>
          <a:xfrm>
            <a:off x="1750906" y="323742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1D10144-9B0E-4606-97F9-7CD0E6DA9C0F}"/>
              </a:ext>
            </a:extLst>
          </p:cNvPr>
          <p:cNvSpPr/>
          <p:nvPr/>
        </p:nvSpPr>
        <p:spPr>
          <a:xfrm>
            <a:off x="3162010" y="323742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C8A640-88CC-495A-8973-1D2F96E50338}"/>
              </a:ext>
            </a:extLst>
          </p:cNvPr>
          <p:cNvSpPr/>
          <p:nvPr/>
        </p:nvSpPr>
        <p:spPr>
          <a:xfrm>
            <a:off x="1750906" y="340464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6250BFB-6053-45FA-B452-C27F72CD2559}"/>
              </a:ext>
            </a:extLst>
          </p:cNvPr>
          <p:cNvSpPr/>
          <p:nvPr/>
        </p:nvSpPr>
        <p:spPr>
          <a:xfrm>
            <a:off x="3162010" y="340464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0744558698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99B7B99-5152-4A93-980F-D1EE60CC8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2243738"/>
            <a:ext cx="101129" cy="101129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1EE498-DB08-4E85-9BA5-FA0C587A715A}"/>
              </a:ext>
            </a:extLst>
          </p:cNvPr>
          <p:cNvSpPr/>
          <p:nvPr/>
        </p:nvSpPr>
        <p:spPr>
          <a:xfrm>
            <a:off x="1750906" y="290298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6B01768-59F0-49CE-9786-B5A7B87F42E0}"/>
              </a:ext>
            </a:extLst>
          </p:cNvPr>
          <p:cNvSpPr/>
          <p:nvPr/>
        </p:nvSpPr>
        <p:spPr>
          <a:xfrm>
            <a:off x="3162010" y="290298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950CB6B-B026-488B-B59B-8EFFE223F1E3}"/>
              </a:ext>
            </a:extLst>
          </p:cNvPr>
          <p:cNvSpPr/>
          <p:nvPr/>
        </p:nvSpPr>
        <p:spPr>
          <a:xfrm>
            <a:off x="1750906" y="30702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A6D5518-D8E0-4C5E-A772-63F9746B7E47}"/>
              </a:ext>
            </a:extLst>
          </p:cNvPr>
          <p:cNvSpPr/>
          <p:nvPr/>
        </p:nvSpPr>
        <p:spPr>
          <a:xfrm>
            <a:off x="3162010" y="307020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72.45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72EED4-976A-4878-9F38-66CE4D24D938}"/>
              </a:ext>
            </a:extLst>
          </p:cNvPr>
          <p:cNvSpPr/>
          <p:nvPr/>
        </p:nvSpPr>
        <p:spPr>
          <a:xfrm>
            <a:off x="2319168" y="423425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B321DC-DF47-461E-8DEA-BCDA38AC1D92}"/>
              </a:ext>
            </a:extLst>
          </p:cNvPr>
          <p:cNvSpPr/>
          <p:nvPr/>
        </p:nvSpPr>
        <p:spPr>
          <a:xfrm>
            <a:off x="2951997" y="423425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376BC3-ABBB-4725-86FB-006A531FC11C}"/>
              </a:ext>
            </a:extLst>
          </p:cNvPr>
          <p:cNvSpPr/>
          <p:nvPr/>
        </p:nvSpPr>
        <p:spPr>
          <a:xfrm>
            <a:off x="1695862" y="423501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2737F1-2254-4DF8-B6C9-8DB6FE2E0D44}"/>
              </a:ext>
            </a:extLst>
          </p:cNvPr>
          <p:cNvSpPr/>
          <p:nvPr/>
        </p:nvSpPr>
        <p:spPr>
          <a:xfrm>
            <a:off x="4033762" y="423367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48" name="Rectangle: Rounded Corners 47">
            <a:hlinkClick r:id="" action="ppaction://noaction"/>
            <a:extLst>
              <a:ext uri="{FF2B5EF4-FFF2-40B4-BE49-F238E27FC236}">
                <a16:creationId xmlns:a16="http://schemas.microsoft.com/office/drawing/2014/main" id="{4885C873-6BAB-486A-B0E7-42E74E89B751}"/>
              </a:ext>
            </a:extLst>
          </p:cNvPr>
          <p:cNvSpPr/>
          <p:nvPr/>
        </p:nvSpPr>
        <p:spPr>
          <a:xfrm>
            <a:off x="5219842" y="322871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68BB674-19BF-483F-96A4-C621AB81F8E6}"/>
              </a:ext>
            </a:extLst>
          </p:cNvPr>
          <p:cNvSpPr/>
          <p:nvPr/>
        </p:nvSpPr>
        <p:spPr>
          <a:xfrm>
            <a:off x="5425531" y="322794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50" name="Rectangle: Rounded Corners 49">
            <a:hlinkClick r:id="" action="ppaction://noaction"/>
            <a:extLst>
              <a:ext uri="{FF2B5EF4-FFF2-40B4-BE49-F238E27FC236}">
                <a16:creationId xmlns:a16="http://schemas.microsoft.com/office/drawing/2014/main" id="{57C18B7B-6597-4282-948B-30A04A36484F}"/>
              </a:ext>
            </a:extLst>
          </p:cNvPr>
          <p:cNvSpPr/>
          <p:nvPr/>
        </p:nvSpPr>
        <p:spPr>
          <a:xfrm>
            <a:off x="5218241" y="340541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7DBD13C-A33D-404C-A67B-ADF950A6DE39}"/>
              </a:ext>
            </a:extLst>
          </p:cNvPr>
          <p:cNvSpPr/>
          <p:nvPr/>
        </p:nvSpPr>
        <p:spPr>
          <a:xfrm>
            <a:off x="5423930" y="340464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52" name="Rectangle: Rounded Corners 51">
            <a:hlinkClick r:id="" action="ppaction://noaction"/>
            <a:extLst>
              <a:ext uri="{FF2B5EF4-FFF2-40B4-BE49-F238E27FC236}">
                <a16:creationId xmlns:a16="http://schemas.microsoft.com/office/drawing/2014/main" id="{61E5A375-02C3-46B6-A748-AD8033251301}"/>
              </a:ext>
            </a:extLst>
          </p:cNvPr>
          <p:cNvSpPr/>
          <p:nvPr/>
        </p:nvSpPr>
        <p:spPr>
          <a:xfrm>
            <a:off x="1750907" y="362584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0AE21AE-5E1E-4EDB-AEE6-F6A2C4017166}"/>
              </a:ext>
            </a:extLst>
          </p:cNvPr>
          <p:cNvGrpSpPr/>
          <p:nvPr/>
        </p:nvGrpSpPr>
        <p:grpSpPr>
          <a:xfrm>
            <a:off x="1834691" y="3634564"/>
            <a:ext cx="104274" cy="101435"/>
            <a:chOff x="6534150" y="3133725"/>
            <a:chExt cx="457200" cy="504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1C657FB-07E7-4575-B091-7EC05BC87904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0DAA30-9B6B-404C-AE3A-14334DE13A87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hlinkClick r:id="" action="ppaction://noaction"/>
            <a:extLst>
              <a:ext uri="{FF2B5EF4-FFF2-40B4-BE49-F238E27FC236}">
                <a16:creationId xmlns:a16="http://schemas.microsoft.com/office/drawing/2014/main" id="{AA67D2E6-93AA-43FB-8803-EAD5681ECD43}"/>
              </a:ext>
            </a:extLst>
          </p:cNvPr>
          <p:cNvSpPr/>
          <p:nvPr/>
        </p:nvSpPr>
        <p:spPr>
          <a:xfrm>
            <a:off x="7200552" y="187368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8222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09087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052318C-2846-4123-A281-0665D4147845}"/>
              </a:ext>
            </a:extLst>
          </p:cNvPr>
          <p:cNvSpPr/>
          <p:nvPr/>
        </p:nvSpPr>
        <p:spPr>
          <a:xfrm>
            <a:off x="1730726" y="2584932"/>
            <a:ext cx="3268909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9B057DE5-C95B-4BC6-A6CC-F03474B86C94}"/>
              </a:ext>
            </a:extLst>
          </p:cNvPr>
          <p:cNvSpPr/>
          <p:nvPr/>
        </p:nvSpPr>
        <p:spPr>
          <a:xfrm>
            <a:off x="1730726" y="2101357"/>
            <a:ext cx="3268909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CC1E2-9D97-4597-A17A-E08BCD5DD8E2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902E59-11DA-4C26-AACA-75B4BD48F422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520E4-5296-44FA-AEE8-88DC7C99502E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E859C89-76E7-4292-9BB6-82541FDAAC7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6408D-2643-405A-ADC1-E343D2E35091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779E634-655F-40C8-B180-6FB97122E8DF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39D252-24FE-47AA-96E9-1DE29B2EA37B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hlinkClick r:id="" action="ppaction://noaction"/>
            <a:extLst>
              <a:ext uri="{FF2B5EF4-FFF2-40B4-BE49-F238E27FC236}">
                <a16:creationId xmlns:a16="http://schemas.microsoft.com/office/drawing/2014/main" id="{1FDD0E35-A4CF-4610-9F6E-815AEF729114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7F356058-EFB9-487F-B6B8-C01C1BDE7DAC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96E43FC8-EAB0-464B-A033-DA8FC0DBCCEE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6B996B96-4B9A-4452-8ADA-39E8091FB5DC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B7E3366A-5CB4-45CB-92F1-7F3A759BA62F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D3D10111-B5E5-499D-B2ED-4CBD5B7BAC3A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C71A85A7-16FF-4E8F-9381-9571E03CE693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AFB8D2DC-47BD-42EC-AF01-F514DA0C49E2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Isosceles Triangle 35">
            <a:hlinkClick r:id="rId3" action="ppaction://hlinksldjump"/>
            <a:extLst>
              <a:ext uri="{FF2B5EF4-FFF2-40B4-BE49-F238E27FC236}">
                <a16:creationId xmlns:a16="http://schemas.microsoft.com/office/drawing/2014/main" id="{7979323F-08ED-4AB1-B3F9-952C3430661C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hlinkClick r:id="rId4" action="ppaction://hlinksldjump"/>
            <a:extLst>
              <a:ext uri="{FF2B5EF4-FFF2-40B4-BE49-F238E27FC236}">
                <a16:creationId xmlns:a16="http://schemas.microsoft.com/office/drawing/2014/main" id="{CD33D542-E65D-4692-863A-310CDD0F9A41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27934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09855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6" name="Rectangle 15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45F3608-EE13-40A3-93B9-F8BDA15B75C7}"/>
              </a:ext>
            </a:extLst>
          </p:cNvPr>
          <p:cNvSpPr/>
          <p:nvPr/>
        </p:nvSpPr>
        <p:spPr>
          <a:xfrm>
            <a:off x="1721051" y="2822325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94A53FB5-4CCC-48AB-BD06-1B0F59C20BC8}"/>
              </a:ext>
            </a:extLst>
          </p:cNvPr>
          <p:cNvSpPr/>
          <p:nvPr/>
        </p:nvSpPr>
        <p:spPr>
          <a:xfrm>
            <a:off x="1721051" y="2338750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3E9F74-D0AE-4F1C-9FE9-A43728BF9D4F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B6965-C7CB-40D7-AA4D-D171D4D218B1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7D07F7-D767-4DEA-BF9D-0F54098E8DF8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C03006C-174C-4D29-93D9-AC91D854696D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19E185-704A-483E-840C-6457A758F26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B2DF911-B238-4662-BA29-E4CE7620E28B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2F900E0-0626-4736-ADEE-D69EDF6CB364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7C1A3439-0BA9-4F88-A892-01DDA2CF172B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B908761E-7C6D-41FC-A285-218457229202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D5BCA89F-974D-416A-858D-3F885247121B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C4421B1D-B66C-4E12-A680-3632C1A2AFC6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1056D4BB-1F9D-424F-BD81-4104B5393B3F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1779B2B0-09D2-4282-9B0D-69BB53DC3A5B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EE36F6F6-E870-4E04-98B7-BC0ACC5F7B1D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2285135E-9A6F-48F2-A577-3B9CE88A7295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Isosceles Triangle 36">
            <a:hlinkClick r:id="rId3" action="ppaction://hlinksldjump"/>
            <a:extLst>
              <a:ext uri="{FF2B5EF4-FFF2-40B4-BE49-F238E27FC236}">
                <a16:creationId xmlns:a16="http://schemas.microsoft.com/office/drawing/2014/main" id="{D4131472-CCDA-45E3-9117-496E3E61A89F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9AC633A5-C9F4-4B2A-95FB-54C07332D30D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5155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6249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30725" y="1855177"/>
            <a:ext cx="3268909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7620A15-E14F-4308-A412-06BEF9BDB98F}"/>
              </a:ext>
            </a:extLst>
          </p:cNvPr>
          <p:cNvSpPr/>
          <p:nvPr/>
        </p:nvSpPr>
        <p:spPr>
          <a:xfrm>
            <a:off x="1730725" y="3059717"/>
            <a:ext cx="3268909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65ADF25D-3CDA-4D56-AA59-567EF2393C87}"/>
              </a:ext>
            </a:extLst>
          </p:cNvPr>
          <p:cNvSpPr/>
          <p:nvPr/>
        </p:nvSpPr>
        <p:spPr>
          <a:xfrm>
            <a:off x="1730725" y="2576142"/>
            <a:ext cx="3268909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E1030-08A3-4FD9-ACE2-02540692B94D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D30871-4DE2-4CB3-9199-96FEA5A872D6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6354CB-CF00-4858-9404-35626FBBEFC0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DD0AF01-9D57-444A-98FE-AF8B6D5C62DB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14C7F5-571A-4F01-9A8F-6FE3C0D6CED9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88D23B4-D952-45F2-8619-6FFB21C87377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62214CE-E13D-4263-8234-F61B65FED341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978F0A61-B2D0-4D6B-821D-F0EDCBCC9241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BD90AAE3-97FC-41E6-BB22-E56DDA6A6747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D0B56182-D004-4000-80BB-182CF45BCE84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BDA0CDF1-0BEB-4626-BFC3-44190A9647FD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0624544D-EB44-4F71-9FC4-78601B26AF84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2519D5E1-BBE3-49FD-BE1F-739875AC1713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FE196FC7-7753-4F3B-BCCC-6D84E7BA8C89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24837212-62B3-4572-97ED-829BD147B32D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Isosceles Triangle 36">
            <a:hlinkClick r:id="rId3" action="ppaction://hlinksldjump"/>
            <a:extLst>
              <a:ext uri="{FF2B5EF4-FFF2-40B4-BE49-F238E27FC236}">
                <a16:creationId xmlns:a16="http://schemas.microsoft.com/office/drawing/2014/main" id="{55C388BF-4B56-4D97-BEFD-69805CBEEF46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E6E7CB42-68DB-4A66-A001-3821A25CAB22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126476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84928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41830" y="1855177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2A2BBBF-75AD-4221-8210-4DFCA890ECC4}"/>
              </a:ext>
            </a:extLst>
          </p:cNvPr>
          <p:cNvSpPr/>
          <p:nvPr/>
        </p:nvSpPr>
        <p:spPr>
          <a:xfrm>
            <a:off x="1741830" y="3305905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C444DBFF-2C8E-48D7-BE4F-BA182E98FAF7}"/>
              </a:ext>
            </a:extLst>
          </p:cNvPr>
          <p:cNvSpPr/>
          <p:nvPr/>
        </p:nvSpPr>
        <p:spPr>
          <a:xfrm>
            <a:off x="1741830" y="2822330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E0EDA-8F8E-43F1-886C-F4F9F8F51EDC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BFF16-E869-4459-BADC-78C38CB716EB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1389B1-5C8B-400A-B654-D07247319E32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584C649-4E1C-4E7F-A76E-7F9557F448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C75BF-9BD0-4DFA-B887-B97F9E83BFFE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5D349BB1-14AB-4791-94E8-7FE52CC6B8AB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23871FC-89A0-4755-8C9C-F8894E2EF9B9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CD186D99-F7DF-4332-8322-BFCB5A1EAA14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EEFCC403-0F29-43D2-A942-7FCDEE2FE3CD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74CE12B8-6CDA-4D87-A410-CA01D68A2ECE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F3167BF1-A553-4B20-A422-FB917364169E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99939A21-906E-4DFA-85EA-331F96562C14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D79197C1-9B0E-48E3-ADED-25E1EEBBB0AA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2755FFBA-1999-46D5-82B9-402DBA03E533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3DC0759C-3003-4150-9472-B4EA28E24FF5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Isosceles Triangle 36">
            <a:hlinkClick r:id="rId3" action="ppaction://hlinksldjump"/>
            <a:extLst>
              <a:ext uri="{FF2B5EF4-FFF2-40B4-BE49-F238E27FC236}">
                <a16:creationId xmlns:a16="http://schemas.microsoft.com/office/drawing/2014/main" id="{291A8296-DA46-4A7B-ACFE-7A6E9E5F29F9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9E4F0879-9B0F-4DAE-A878-C2FD3CFF4FB3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54924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4233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47428" y="1855177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57863D7-78A9-4B89-AD08-B8C3C8643268}"/>
              </a:ext>
            </a:extLst>
          </p:cNvPr>
          <p:cNvSpPr/>
          <p:nvPr/>
        </p:nvSpPr>
        <p:spPr>
          <a:xfrm>
            <a:off x="1747428" y="3543294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17AF0F23-49EF-4E3B-BD1C-CC9B3D3304EB}"/>
              </a:ext>
            </a:extLst>
          </p:cNvPr>
          <p:cNvSpPr/>
          <p:nvPr/>
        </p:nvSpPr>
        <p:spPr>
          <a:xfrm>
            <a:off x="1747428" y="3059719"/>
            <a:ext cx="2971735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702AF-8447-495B-BD5E-EDDDDD19B3ED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C3A94A-849C-4C15-9E92-DE5B84DC8FD1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CFCF48-1229-46A9-8005-374170F4AC30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1F836F4-4EAA-4144-9190-B171DED1E010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56FC8-BF88-4237-AC4E-3F6D36B098C9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FBD120B-3718-41CD-8801-B6B63B8F506B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88616BB-A375-4148-81AC-AEAE5225C413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81F27E99-5127-4162-8F88-4C252C5B9020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EE9E154E-7FC2-4AAC-99C5-96285CF36E4E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A9226C06-7CC3-4E63-A2D8-B3DF8004D217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706F2F2D-1718-41A5-8355-2595F895E2A6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41D64A56-CA56-4E02-9712-060A8974F8BF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10BEEE62-7337-4FBC-A05A-E27897341E8D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69A395D2-5DEB-47A2-BFB4-32FA17057CD6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F27CEB8E-B815-4B5A-8CAF-87FEDC7C004D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Isosceles Triangle 36">
            <a:hlinkClick r:id="rId3" action="ppaction://hlinksldjump"/>
            <a:extLst>
              <a:ext uri="{FF2B5EF4-FFF2-40B4-BE49-F238E27FC236}">
                <a16:creationId xmlns:a16="http://schemas.microsoft.com/office/drawing/2014/main" id="{9FE3A7A8-DD32-4A3F-8DAE-9F9AA7AA4738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D06B3631-FCA9-43F6-96F7-28557782C2E5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4071277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56313"/>
              </p:ext>
            </p:extLst>
          </p:nvPr>
        </p:nvGraphicFramePr>
        <p:xfrm>
          <a:off x="1692367" y="1370344"/>
          <a:ext cx="6370179" cy="3573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755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924362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3458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730441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83009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6403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26093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3414486521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/>
                        <a:t>Stare</a:t>
                      </a:r>
                    </a:p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7E6E6">
                            <a:lumMod val="25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 integral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9" name="Rectangle 1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852FA13-4247-4054-A152-2DD72D82493F}"/>
              </a:ext>
            </a:extLst>
          </p:cNvPr>
          <p:cNvSpPr/>
          <p:nvPr/>
        </p:nvSpPr>
        <p:spPr>
          <a:xfrm>
            <a:off x="1741830" y="1855177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4028E54-7F8C-417A-9CF6-112FE31C4DC4}"/>
              </a:ext>
            </a:extLst>
          </p:cNvPr>
          <p:cNvSpPr/>
          <p:nvPr/>
        </p:nvSpPr>
        <p:spPr>
          <a:xfrm>
            <a:off x="1741830" y="3780683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2B479C42-BC0D-424C-AB15-63FCF5FAE8C5}"/>
              </a:ext>
            </a:extLst>
          </p:cNvPr>
          <p:cNvSpPr/>
          <p:nvPr/>
        </p:nvSpPr>
        <p:spPr>
          <a:xfrm>
            <a:off x="1741830" y="3297108"/>
            <a:ext cx="2701577" cy="179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A71B0-4177-4CD9-9AC1-E536B015AC00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43B1B2-1327-479C-82FC-CB38E179FA6F}"/>
              </a:ext>
            </a:extLst>
          </p:cNvPr>
          <p:cNvSpPr txBox="1"/>
          <p:nvPr/>
        </p:nvSpPr>
        <p:spPr>
          <a:xfrm>
            <a:off x="6586903" y="904743"/>
            <a:ext cx="2286001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Decembrie 2018 – luna afisata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9499B9-E45A-45C1-9684-D9E0182E48E8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Bloc B4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51CFF00-1236-4481-80D4-0C3FB715A676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DFD474-1630-4D54-B163-A37B0E9B487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Toate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A415335-A186-461B-A028-B8964F536CC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677C08C-5A78-47A3-9883-5D2097DE46B1}"/>
              </a:ext>
            </a:extLst>
          </p:cNvPr>
          <p:cNvSpPr/>
          <p:nvPr/>
        </p:nvSpPr>
        <p:spPr>
          <a:xfrm rot="10800000">
            <a:off x="8704581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hlinkClick r:id="" action="ppaction://noaction"/>
            <a:extLst>
              <a:ext uri="{FF2B5EF4-FFF2-40B4-BE49-F238E27FC236}">
                <a16:creationId xmlns:a16="http://schemas.microsoft.com/office/drawing/2014/main" id="{44029CA6-1360-4562-9D15-F586EC9E975F}"/>
              </a:ext>
            </a:extLst>
          </p:cNvPr>
          <p:cNvSpPr/>
          <p:nvPr/>
        </p:nvSpPr>
        <p:spPr>
          <a:xfrm>
            <a:off x="7200552" y="2348474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4A2D1E56-51A1-4978-955A-045416EF4214}"/>
              </a:ext>
            </a:extLst>
          </p:cNvPr>
          <p:cNvSpPr/>
          <p:nvPr/>
        </p:nvSpPr>
        <p:spPr>
          <a:xfrm>
            <a:off x="7200552" y="2831580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1" name="Rectangle: Rounded Corners 30">
            <a:hlinkClick r:id="" action="ppaction://noaction"/>
            <a:extLst>
              <a:ext uri="{FF2B5EF4-FFF2-40B4-BE49-F238E27FC236}">
                <a16:creationId xmlns:a16="http://schemas.microsoft.com/office/drawing/2014/main" id="{BBA7E45A-B32E-4C80-89F5-EED02D293EB1}"/>
              </a:ext>
            </a:extLst>
          </p:cNvPr>
          <p:cNvSpPr/>
          <p:nvPr/>
        </p:nvSpPr>
        <p:spPr>
          <a:xfrm>
            <a:off x="7200552" y="307545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2" name="Rectangle: Rounded Corners 31">
            <a:hlinkClick r:id="" action="ppaction://noaction"/>
            <a:extLst>
              <a:ext uri="{FF2B5EF4-FFF2-40B4-BE49-F238E27FC236}">
                <a16:creationId xmlns:a16="http://schemas.microsoft.com/office/drawing/2014/main" id="{DE647625-B1A3-4735-A101-0F2AA05461DB}"/>
              </a:ext>
            </a:extLst>
          </p:cNvPr>
          <p:cNvSpPr/>
          <p:nvPr/>
        </p:nvSpPr>
        <p:spPr>
          <a:xfrm>
            <a:off x="7200552" y="331320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3" name="Rectangle: Rounded Corners 32">
            <a:hlinkClick r:id="" action="ppaction://noaction"/>
            <a:extLst>
              <a:ext uri="{FF2B5EF4-FFF2-40B4-BE49-F238E27FC236}">
                <a16:creationId xmlns:a16="http://schemas.microsoft.com/office/drawing/2014/main" id="{F594C91D-7233-46E6-852A-89D78B22F50B}"/>
              </a:ext>
            </a:extLst>
          </p:cNvPr>
          <p:cNvSpPr/>
          <p:nvPr/>
        </p:nvSpPr>
        <p:spPr>
          <a:xfrm>
            <a:off x="7200552" y="355082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4" name="Rectangle: Rounded Corners 33">
            <a:hlinkClick r:id="" action="ppaction://noaction"/>
            <a:extLst>
              <a:ext uri="{FF2B5EF4-FFF2-40B4-BE49-F238E27FC236}">
                <a16:creationId xmlns:a16="http://schemas.microsoft.com/office/drawing/2014/main" id="{E1459357-AD0E-4ED5-99FE-87D7AD513F79}"/>
              </a:ext>
            </a:extLst>
          </p:cNvPr>
          <p:cNvSpPr/>
          <p:nvPr/>
        </p:nvSpPr>
        <p:spPr>
          <a:xfrm>
            <a:off x="7200552" y="3800281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5" name="Rectangle: Rounded Corners 34">
            <a:hlinkClick r:id="" action="ppaction://noaction"/>
            <a:extLst>
              <a:ext uri="{FF2B5EF4-FFF2-40B4-BE49-F238E27FC236}">
                <a16:creationId xmlns:a16="http://schemas.microsoft.com/office/drawing/2014/main" id="{D95D770E-BD11-4352-8221-B90F125ADEBC}"/>
              </a:ext>
            </a:extLst>
          </p:cNvPr>
          <p:cNvSpPr/>
          <p:nvPr/>
        </p:nvSpPr>
        <p:spPr>
          <a:xfrm>
            <a:off x="7200552" y="4038878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6" name="Rectangle: Rounded Corners 35">
            <a:hlinkClick r:id="" action="ppaction://noaction"/>
            <a:extLst>
              <a:ext uri="{FF2B5EF4-FFF2-40B4-BE49-F238E27FC236}">
                <a16:creationId xmlns:a16="http://schemas.microsoft.com/office/drawing/2014/main" id="{3075A3F7-F638-4621-85DF-BDD8E4279F35}"/>
              </a:ext>
            </a:extLst>
          </p:cNvPr>
          <p:cNvSpPr/>
          <p:nvPr/>
        </p:nvSpPr>
        <p:spPr>
          <a:xfrm>
            <a:off x="7200552" y="427747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37" name="Isosceles Triangle 36">
            <a:hlinkClick r:id="rId3" action="ppaction://hlinksldjump"/>
            <a:extLst>
              <a:ext uri="{FF2B5EF4-FFF2-40B4-BE49-F238E27FC236}">
                <a16:creationId xmlns:a16="http://schemas.microsoft.com/office/drawing/2014/main" id="{FBF74FE6-2E04-4377-80AE-D64938E5C716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hlinkClick r:id="rId4" action="ppaction://hlinksldjump"/>
            <a:extLst>
              <a:ext uri="{FF2B5EF4-FFF2-40B4-BE49-F238E27FC236}">
                <a16:creationId xmlns:a16="http://schemas.microsoft.com/office/drawing/2014/main" id="{540BD78C-75B6-431A-AA83-BD4784CF9DE7}"/>
              </a:ext>
            </a:extLst>
          </p:cNvPr>
          <p:cNvSpPr/>
          <p:nvPr/>
        </p:nvSpPr>
        <p:spPr>
          <a:xfrm>
            <a:off x="7200552" y="2587705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</p:spTree>
    <p:extLst>
      <p:ext uri="{BB962C8B-B14F-4D97-AF65-F5344CB8AC3E}">
        <p14:creationId xmlns:p14="http://schemas.microsoft.com/office/powerpoint/2010/main" val="225311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17085</TotalTime>
  <Words>4177</Words>
  <Application>Microsoft Office PowerPoint</Application>
  <PresentationFormat>Widescreen</PresentationFormat>
  <Paragraphs>2895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</dc:creator>
  <cp:lastModifiedBy>Liviu</cp:lastModifiedBy>
  <cp:revision>273</cp:revision>
  <dcterms:created xsi:type="dcterms:W3CDTF">2018-12-18T11:10:36Z</dcterms:created>
  <dcterms:modified xsi:type="dcterms:W3CDTF">2019-02-07T22:28:26Z</dcterms:modified>
</cp:coreProperties>
</file>