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9" r:id="rId2"/>
    <p:sldId id="308" r:id="rId3"/>
    <p:sldId id="310" r:id="rId4"/>
    <p:sldId id="311" r:id="rId5"/>
    <p:sldId id="313" r:id="rId6"/>
    <p:sldId id="314" r:id="rId7"/>
    <p:sldId id="315" r:id="rId8"/>
    <p:sldId id="316" r:id="rId9"/>
    <p:sldId id="317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viu" initials="L" lastIdx="1" clrIdx="0">
    <p:extLst>
      <p:ext uri="{19B8F6BF-5375-455C-9EA6-DF929625EA0E}">
        <p15:presenceInfo xmlns:p15="http://schemas.microsoft.com/office/powerpoint/2012/main" userId="Livi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  <a:srgbClr val="FF5D5D"/>
    <a:srgbClr val="92D050"/>
    <a:srgbClr val="484D78"/>
    <a:srgbClr val="272440"/>
    <a:srgbClr val="353F59"/>
    <a:srgbClr val="FFFFFF"/>
    <a:srgbClr val="FDFDFD"/>
    <a:srgbClr val="3366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9-02-07T18:07:55.742" idx="1">
    <p:pos x="10" y="10"/>
    <p:text>sistem tree la blocuri si scari</p:text>
    <p:extLst>
      <p:ext uri="{C676402C-5697-4E1C-873F-D02D1690AC5C}">
        <p15:threadingInfo xmlns:p15="http://schemas.microsoft.com/office/powerpoint/2012/main" timeZoneBias="-1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9AA76-A7D7-4FFB-A2A5-FCBF102FA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091668-4D1C-49B5-9760-E1C7D760C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C9DB5-34AB-40E7-948D-6DC346427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F4441-15C3-40E6-86C1-D40FED047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A225C-310F-41A8-BD7D-7AF0B5792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62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54DA-E682-4782-9E7C-DDF2922D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8B9D2-EF6F-4B5D-8BD6-D113DDC06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8EF249-E204-491E-94E3-28A999CA9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8B7255-E734-4268-AC13-73A8CF01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5045-EB2D-45E0-9FC1-29B912F61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991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E4112-BA99-4DCB-B427-1EBA695E1C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2A1812-8866-42C0-8784-228368BCD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C7CAAD-4F9C-4C9C-8FC2-EE796885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F6A6-C113-4881-9AB9-B5C988CE7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0FB9D-E8D5-4930-9952-F7998C65F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16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C5410-95A0-4782-B83C-6584BE0A0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CB7E-8C77-480A-B104-D768ABE87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FAF995-766C-4CF0-ABB5-D2321AF25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A99D57-F75F-4707-85CB-B5250364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70BA5-5F33-4535-98E6-4D5F92691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88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E70EA-2E1B-446B-A88C-3D1FACE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1AFD2-C4F9-4A7D-9A0D-00E5DBFD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13AF-E527-47FD-8C43-B9C91B069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051ED-30B8-4A6F-B5CA-D8E970F1E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800CA-A567-4E20-A99A-2E508A52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19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EB137-CD16-451C-87E4-B0AE849DB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848A-86C3-4E2C-BCCD-31A151F0DB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FA82C-D4C9-42DF-B936-A5F82AE68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78DE7-5083-4027-956D-2A9F9A26F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A6D9-9707-4B07-AA6D-1BCE5753B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2097B5-B068-4BCA-AB89-B9E868FBA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7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EB512-D775-404E-80D7-B69A96C62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F4A6E-534D-46F4-84CB-A4D89B417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3186D-45A9-441F-8625-F3406E483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AEE416-8A6D-4E07-80A0-31313E7B5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EAB9C8-6A81-41C8-9A0B-F6EE3BEDD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D11B92-8DA9-4481-AE44-1A5E481D5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5F1171-BAD1-48A6-ABCC-9730C15FB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34D23-F422-4BF0-8060-01C6D7576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2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D797-B648-45E5-BDC9-2F3B72513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33B0F6-7135-475E-9D52-DB8B477F5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BD7A3-1220-4FEF-944E-AA093324C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DC7861-082B-4049-907D-BA63421F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84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B54C93-5B8F-45CD-B523-A6BD82E20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B40E69-D5C2-412F-8C15-7BD1B708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AA303-0673-4305-9FC8-1508D5F37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692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E2F2-EA1B-4C3C-9887-F1D61C7F7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1629C-BF7D-4B72-B0EF-BC240FD6B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4009B-CD07-4C5B-895E-356079BF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C11E9-9B92-4E55-964E-89A7A725D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3E5CC-309A-48CB-97C6-6D06B794D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7BEB6-EA7D-40B9-8B8F-409136381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67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F79CC-A11A-4260-996D-9E32CC19A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6A3D2B-BF9A-4ABC-B1DB-852B7F322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87977-ACFC-47C4-9305-3AC8B52B0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F9A75-CE6F-47D0-827C-44B24DDF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E9945-DB31-40B9-AD5E-3B7A36E6E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EB3019-8BDA-41DB-869A-1B594B2A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233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4C4DB8-CACD-43AA-B8F5-44AA42B46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CA6F2-4E93-45A5-9F42-7EEE87D07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6377-691F-48E5-9A41-3CB204B448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98F1B-277F-439B-B80E-186890DD9DC3}" type="datetimeFigureOut">
              <a:rPr lang="en-US" smtClean="0"/>
              <a:t>2/7/2019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E6C6D-9C0B-4F5B-A533-2B3843F501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C6168-CF14-4F4C-A774-036486434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2F213-FAE5-42F3-925D-477C27F1CE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20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slide" Target="slide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slide" Target="slide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slide" Target="slide1.xml"/><Relationship Id="rId4" Type="http://schemas.openxmlformats.org/officeDocument/2006/relationships/image" Target="../media/image3.jpg"/><Relationship Id="rId9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slide" Target="slide4.xml"/><Relationship Id="rId4" Type="http://schemas.openxmlformats.org/officeDocument/2006/relationships/image" Target="../media/image3.jpg"/><Relationship Id="rId9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slide" Target="slide5.xml"/><Relationship Id="rId4" Type="http://schemas.openxmlformats.org/officeDocument/2006/relationships/image" Target="../media/image3.jpg"/><Relationship Id="rId9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comments" Target="../comments/comment1.xml"/><Relationship Id="rId5" Type="http://schemas.openxmlformats.org/officeDocument/2006/relationships/image" Target="../media/image4.png"/><Relationship Id="rId10" Type="http://schemas.openxmlformats.org/officeDocument/2006/relationships/slide" Target="slide6.xml"/><Relationship Id="rId4" Type="http://schemas.openxmlformats.org/officeDocument/2006/relationships/image" Target="../media/image3.jpg"/><Relationship Id="rId9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slide" Target="slide7.xml"/><Relationship Id="rId4" Type="http://schemas.openxmlformats.org/officeDocument/2006/relationships/image" Target="../media/image3.jpg"/><Relationship Id="rId9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slide" Target="slide8.xml"/><Relationship Id="rId4" Type="http://schemas.openxmlformats.org/officeDocument/2006/relationships/image" Target="../media/image3.jpg"/><Relationship Id="rId9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slide" Target="slide9.xml"/><Relationship Id="rId4" Type="http://schemas.openxmlformats.org/officeDocument/2006/relationships/image" Target="../media/image3.jpg"/><Relationship Id="rId9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9E129A-078C-4420-9C22-6ED0CE189BDC}"/>
              </a:ext>
            </a:extLst>
          </p:cNvPr>
          <p:cNvSpPr/>
          <p:nvPr/>
        </p:nvSpPr>
        <p:spPr>
          <a:xfrm>
            <a:off x="1642115" y="2186635"/>
            <a:ext cx="5281626" cy="11618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83" name="Rectangle: Rounded Corners 82">
            <a:hlinkClick r:id="rId9" action="ppaction://hlinksldjump"/>
            <a:extLst>
              <a:ext uri="{FF2B5EF4-FFF2-40B4-BE49-F238E27FC236}">
                <a16:creationId xmlns:a16="http://schemas.microsoft.com/office/drawing/2014/main" id="{A5AAE929-7E0D-4694-AC78-A304635657A2}"/>
              </a:ext>
            </a:extLst>
          </p:cNvPr>
          <p:cNvSpPr/>
          <p:nvPr/>
        </p:nvSpPr>
        <p:spPr>
          <a:xfrm>
            <a:off x="1652574" y="4853888"/>
            <a:ext cx="820553" cy="1433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Editeaza</a:t>
            </a:r>
          </a:p>
        </p:txBody>
      </p:sp>
      <p:sp>
        <p:nvSpPr>
          <p:cNvPr id="88" name="Rectangle: Rounded Corners 87">
            <a:hlinkClick r:id="" action="ppaction://noaction"/>
            <a:extLst>
              <a:ext uri="{FF2B5EF4-FFF2-40B4-BE49-F238E27FC236}">
                <a16:creationId xmlns:a16="http://schemas.microsoft.com/office/drawing/2014/main" id="{4BF1EACA-E6A4-4A06-A36D-53A049B03FB3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4AD90B9-BA85-41AB-AF04-ADBD3DB0D704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2937CEB-C0CE-41C6-A811-982545E0C056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FDE2BCC-2C65-4901-9D33-F065BE6ED947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7F72709-697E-416B-9370-A49453936C2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AEE9799-DE8D-40E8-B24F-D5943E3955C2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2FFB8DD-0B3B-46B7-9255-F4BDA08D9D8F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95" name="Rectangle: Rounded Corners 94">
            <a:hlinkClick r:id="" action="ppaction://noaction"/>
            <a:extLst>
              <a:ext uri="{FF2B5EF4-FFF2-40B4-BE49-F238E27FC236}">
                <a16:creationId xmlns:a16="http://schemas.microsoft.com/office/drawing/2014/main" id="{DEF80433-EB70-461B-885A-6D5E677C4355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38DFD10-4260-49B5-BB3F-5DF8FCCE0B70}"/>
              </a:ext>
            </a:extLst>
          </p:cNvPr>
          <p:cNvSpPr/>
          <p:nvPr/>
        </p:nvSpPr>
        <p:spPr>
          <a:xfrm>
            <a:off x="1655793" y="12903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Denumire asociatie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8C329C7-0422-4788-B0FC-1EEE4CBC88BA}"/>
              </a:ext>
            </a:extLst>
          </p:cNvPr>
          <p:cNvSpPr/>
          <p:nvPr/>
        </p:nvSpPr>
        <p:spPr>
          <a:xfrm>
            <a:off x="3068710" y="1288416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D7A9E40-A257-42B6-BE4D-46442DA4C547}"/>
              </a:ext>
            </a:extLst>
          </p:cNvPr>
          <p:cNvSpPr/>
          <p:nvPr/>
        </p:nvSpPr>
        <p:spPr>
          <a:xfrm>
            <a:off x="1655793" y="145823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DDB053A-B0DA-44C6-BF25-A949F2D6EB14}"/>
              </a:ext>
            </a:extLst>
          </p:cNvPr>
          <p:cNvSpPr/>
          <p:nvPr/>
        </p:nvSpPr>
        <p:spPr>
          <a:xfrm>
            <a:off x="3068710" y="1456341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1255645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AB840D1-3AB5-4227-82CA-F9E9058341A8}"/>
              </a:ext>
            </a:extLst>
          </p:cNvPr>
          <p:cNvSpPr/>
          <p:nvPr/>
        </p:nvSpPr>
        <p:spPr>
          <a:xfrm>
            <a:off x="1655793" y="16350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1814EBA-89D2-43E6-BC17-AF0E5037E517}"/>
              </a:ext>
            </a:extLst>
          </p:cNvPr>
          <p:cNvSpPr/>
          <p:nvPr/>
        </p:nvSpPr>
        <p:spPr>
          <a:xfrm>
            <a:off x="3068710" y="1633140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Bld. Petrochimistilor, Bloc B4, Scara A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CACD7A-1E0D-4DC4-B3DA-5DD86B4A61FD}"/>
              </a:ext>
            </a:extLst>
          </p:cNvPr>
          <p:cNvSpPr/>
          <p:nvPr/>
        </p:nvSpPr>
        <p:spPr>
          <a:xfrm>
            <a:off x="1652574" y="181761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544E6B3-F946-4396-B63C-C421CBB10328}"/>
              </a:ext>
            </a:extLst>
          </p:cNvPr>
          <p:cNvSpPr/>
          <p:nvPr/>
        </p:nvSpPr>
        <p:spPr>
          <a:xfrm>
            <a:off x="3065491" y="1815724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Pitesti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28ED0C-B9AE-4631-87CD-9B28C1403FC1}"/>
              </a:ext>
            </a:extLst>
          </p:cNvPr>
          <p:cNvSpPr/>
          <p:nvPr/>
        </p:nvSpPr>
        <p:spPr>
          <a:xfrm>
            <a:off x="1655793" y="198451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B923E33-8EF5-4619-9473-6619E274AEDC}"/>
              </a:ext>
            </a:extLst>
          </p:cNvPr>
          <p:cNvSpPr/>
          <p:nvPr/>
        </p:nvSpPr>
        <p:spPr>
          <a:xfrm>
            <a:off x="3068710" y="1982625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Arges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60BE25-EF95-47E3-881A-9E1F93152A69}"/>
              </a:ext>
            </a:extLst>
          </p:cNvPr>
          <p:cNvSpPr/>
          <p:nvPr/>
        </p:nvSpPr>
        <p:spPr>
          <a:xfrm>
            <a:off x="1693893" y="22349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blocuri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BD159F7-C21D-418B-9D99-6F06725DED0A}"/>
              </a:ext>
            </a:extLst>
          </p:cNvPr>
          <p:cNvSpPr/>
          <p:nvPr/>
        </p:nvSpPr>
        <p:spPr>
          <a:xfrm>
            <a:off x="1655793" y="33875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890085C-0BC1-49D9-8755-AF5BF54134B1}"/>
              </a:ext>
            </a:extLst>
          </p:cNvPr>
          <p:cNvSpPr/>
          <p:nvPr/>
        </p:nvSpPr>
        <p:spPr>
          <a:xfrm>
            <a:off x="3068710" y="3385665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BRD – Sucursala Pitesti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755DE3B-3742-4CA2-A2DB-44E393D40E91}"/>
              </a:ext>
            </a:extLst>
          </p:cNvPr>
          <p:cNvSpPr/>
          <p:nvPr/>
        </p:nvSpPr>
        <p:spPr>
          <a:xfrm>
            <a:off x="1652574" y="356329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2935EBB-67E2-47AB-8BF7-FDD6CD1C564D}"/>
              </a:ext>
            </a:extLst>
          </p:cNvPr>
          <p:cNvSpPr/>
          <p:nvPr/>
        </p:nvSpPr>
        <p:spPr>
          <a:xfrm>
            <a:off x="3065491" y="3561402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RO40BRDE030SV70071870300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D41B22F-EEF3-4593-9B97-46C0E1DDDABF}"/>
              </a:ext>
            </a:extLst>
          </p:cNvPr>
          <p:cNvSpPr/>
          <p:nvPr/>
        </p:nvSpPr>
        <p:spPr>
          <a:xfrm>
            <a:off x="1693893" y="241814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73BA2DB-C92F-4E33-B8C7-C6789C91A180}"/>
              </a:ext>
            </a:extLst>
          </p:cNvPr>
          <p:cNvSpPr/>
          <p:nvPr/>
        </p:nvSpPr>
        <p:spPr>
          <a:xfrm>
            <a:off x="3103591" y="2424541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B3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3302AC8-8305-4A3B-8A00-299814B471AA}"/>
              </a:ext>
            </a:extLst>
          </p:cNvPr>
          <p:cNvSpPr/>
          <p:nvPr/>
        </p:nvSpPr>
        <p:spPr>
          <a:xfrm>
            <a:off x="3103591" y="2234094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2479915-AD4C-4C32-9A71-23B843184E0D}"/>
              </a:ext>
            </a:extLst>
          </p:cNvPr>
          <p:cNvSpPr/>
          <p:nvPr/>
        </p:nvSpPr>
        <p:spPr>
          <a:xfrm>
            <a:off x="4656066" y="2427859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DD817D3-D462-4AA0-8041-D4B703040429}"/>
              </a:ext>
            </a:extLst>
          </p:cNvPr>
          <p:cNvSpPr/>
          <p:nvPr/>
        </p:nvSpPr>
        <p:spPr>
          <a:xfrm>
            <a:off x="1691566" y="259998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DC30592-7418-4A5A-A92B-515F8E2AB278}"/>
              </a:ext>
            </a:extLst>
          </p:cNvPr>
          <p:cNvSpPr/>
          <p:nvPr/>
        </p:nvSpPr>
        <p:spPr>
          <a:xfrm>
            <a:off x="3101264" y="2606386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87060EC6-A484-4532-925C-2A2B80666A26}"/>
              </a:ext>
            </a:extLst>
          </p:cNvPr>
          <p:cNvSpPr/>
          <p:nvPr/>
        </p:nvSpPr>
        <p:spPr>
          <a:xfrm>
            <a:off x="3506772" y="260638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B683FAF-FE32-4240-B277-6D4E954B179E}"/>
              </a:ext>
            </a:extLst>
          </p:cNvPr>
          <p:cNvSpPr/>
          <p:nvPr/>
        </p:nvSpPr>
        <p:spPr>
          <a:xfrm>
            <a:off x="4656066" y="2606386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DE7F55A-8E08-4242-9D05-25848C90F7CA}"/>
              </a:ext>
            </a:extLst>
          </p:cNvPr>
          <p:cNvSpPr/>
          <p:nvPr/>
        </p:nvSpPr>
        <p:spPr>
          <a:xfrm>
            <a:off x="3506772" y="2424541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BA6B5EA-7884-4AEB-AE95-37AF5DF22C6A}"/>
              </a:ext>
            </a:extLst>
          </p:cNvPr>
          <p:cNvSpPr/>
          <p:nvPr/>
        </p:nvSpPr>
        <p:spPr>
          <a:xfrm>
            <a:off x="5049658" y="260638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B3DE88D-35F3-4235-80F6-898533F975A6}"/>
              </a:ext>
            </a:extLst>
          </p:cNvPr>
          <p:cNvSpPr/>
          <p:nvPr/>
        </p:nvSpPr>
        <p:spPr>
          <a:xfrm>
            <a:off x="6017348" y="2606386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11D9C87-7FCA-4156-B990-40F8293357D0}"/>
              </a:ext>
            </a:extLst>
          </p:cNvPr>
          <p:cNvSpPr/>
          <p:nvPr/>
        </p:nvSpPr>
        <p:spPr>
          <a:xfrm>
            <a:off x="6306007" y="2566816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F4D5E33-C541-4C80-BDAF-641F929B90D2}"/>
              </a:ext>
            </a:extLst>
          </p:cNvPr>
          <p:cNvSpPr/>
          <p:nvPr/>
        </p:nvSpPr>
        <p:spPr>
          <a:xfrm>
            <a:off x="6516165" y="2606386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C5A2DF3E-06B1-4663-8A52-1CEC3E76AF25}"/>
              </a:ext>
            </a:extLst>
          </p:cNvPr>
          <p:cNvSpPr/>
          <p:nvPr/>
        </p:nvSpPr>
        <p:spPr>
          <a:xfrm>
            <a:off x="1690674" y="277620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02A32C80-2A46-4065-BE2B-9027300D83BA}"/>
              </a:ext>
            </a:extLst>
          </p:cNvPr>
          <p:cNvSpPr/>
          <p:nvPr/>
        </p:nvSpPr>
        <p:spPr>
          <a:xfrm>
            <a:off x="3100372" y="2782604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CA82C89-666A-4BA9-8A5F-0B5BCB19AB73}"/>
              </a:ext>
            </a:extLst>
          </p:cNvPr>
          <p:cNvSpPr/>
          <p:nvPr/>
        </p:nvSpPr>
        <p:spPr>
          <a:xfrm>
            <a:off x="3505880" y="2782604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D37BCED-BCC1-4312-A9FE-DE16A6979DE1}"/>
              </a:ext>
            </a:extLst>
          </p:cNvPr>
          <p:cNvSpPr/>
          <p:nvPr/>
        </p:nvSpPr>
        <p:spPr>
          <a:xfrm>
            <a:off x="4655174" y="2782604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85793A-8121-4B08-818A-EAC7FA2DFDD2}"/>
              </a:ext>
            </a:extLst>
          </p:cNvPr>
          <p:cNvSpPr/>
          <p:nvPr/>
        </p:nvSpPr>
        <p:spPr>
          <a:xfrm>
            <a:off x="5048766" y="2782604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F680D8F-D725-40AD-B165-60B530C8C8D3}"/>
              </a:ext>
            </a:extLst>
          </p:cNvPr>
          <p:cNvSpPr/>
          <p:nvPr/>
        </p:nvSpPr>
        <p:spPr>
          <a:xfrm>
            <a:off x="6016456" y="2782604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16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B31FC5D-7E5F-46B6-AB54-BCFCFDD48881}"/>
              </a:ext>
            </a:extLst>
          </p:cNvPr>
          <p:cNvSpPr/>
          <p:nvPr/>
        </p:nvSpPr>
        <p:spPr>
          <a:xfrm>
            <a:off x="6515273" y="2782604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30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16CEF78-C5D9-4CCC-9A68-A13FDAC974EE}"/>
              </a:ext>
            </a:extLst>
          </p:cNvPr>
          <p:cNvSpPr/>
          <p:nvPr/>
        </p:nvSpPr>
        <p:spPr>
          <a:xfrm>
            <a:off x="6306007" y="2752134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1B32FD79-445E-4ABC-B9EC-B0EF4CE93A45}"/>
              </a:ext>
            </a:extLst>
          </p:cNvPr>
          <p:cNvSpPr/>
          <p:nvPr/>
        </p:nvSpPr>
        <p:spPr>
          <a:xfrm>
            <a:off x="1696862" y="29448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2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3428D15-0B58-49A1-8DA3-010FA0B03ACD}"/>
              </a:ext>
            </a:extLst>
          </p:cNvPr>
          <p:cNvSpPr/>
          <p:nvPr/>
        </p:nvSpPr>
        <p:spPr>
          <a:xfrm>
            <a:off x="3106560" y="2951255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B4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8F48D39-44F3-43D3-82B3-E0E71912BB3D}"/>
              </a:ext>
            </a:extLst>
          </p:cNvPr>
          <p:cNvSpPr/>
          <p:nvPr/>
        </p:nvSpPr>
        <p:spPr>
          <a:xfrm>
            <a:off x="4659035" y="2954573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ABCB74B-DF95-4847-82D1-AF73E41B30BA}"/>
              </a:ext>
            </a:extLst>
          </p:cNvPr>
          <p:cNvSpPr/>
          <p:nvPr/>
        </p:nvSpPr>
        <p:spPr>
          <a:xfrm>
            <a:off x="1694535" y="312670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E6372B3-6FBB-4B4B-BD85-4BE632CE6199}"/>
              </a:ext>
            </a:extLst>
          </p:cNvPr>
          <p:cNvSpPr/>
          <p:nvPr/>
        </p:nvSpPr>
        <p:spPr>
          <a:xfrm>
            <a:off x="3104233" y="3133100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F6225D7-9E76-4ACE-8489-93276EC06704}"/>
              </a:ext>
            </a:extLst>
          </p:cNvPr>
          <p:cNvSpPr/>
          <p:nvPr/>
        </p:nvSpPr>
        <p:spPr>
          <a:xfrm>
            <a:off x="3509741" y="3133100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6BFEF15-F5D8-430A-9034-45D20FEA2AA1}"/>
              </a:ext>
            </a:extLst>
          </p:cNvPr>
          <p:cNvSpPr/>
          <p:nvPr/>
        </p:nvSpPr>
        <p:spPr>
          <a:xfrm>
            <a:off x="4659035" y="3133100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01CB55D-0369-4091-8AF1-ED151530C29F}"/>
              </a:ext>
            </a:extLst>
          </p:cNvPr>
          <p:cNvSpPr/>
          <p:nvPr/>
        </p:nvSpPr>
        <p:spPr>
          <a:xfrm>
            <a:off x="3509741" y="2951255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6A9F82F-5A1E-429F-8D1B-C3B7B3158B0D}"/>
              </a:ext>
            </a:extLst>
          </p:cNvPr>
          <p:cNvSpPr/>
          <p:nvPr/>
        </p:nvSpPr>
        <p:spPr>
          <a:xfrm>
            <a:off x="5052627" y="3133100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42DBDB9B-F08E-4A0F-BB84-39B4C5B90348}"/>
              </a:ext>
            </a:extLst>
          </p:cNvPr>
          <p:cNvSpPr/>
          <p:nvPr/>
        </p:nvSpPr>
        <p:spPr>
          <a:xfrm>
            <a:off x="6020317" y="3133100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803DF3F-7527-418B-9992-E34C2A9F556A}"/>
              </a:ext>
            </a:extLst>
          </p:cNvPr>
          <p:cNvSpPr/>
          <p:nvPr/>
        </p:nvSpPr>
        <p:spPr>
          <a:xfrm>
            <a:off x="6519134" y="3133100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8D98-C8AE-452A-A8FF-775B492C1525}"/>
              </a:ext>
            </a:extLst>
          </p:cNvPr>
          <p:cNvSpPr/>
          <p:nvPr/>
        </p:nvSpPr>
        <p:spPr>
          <a:xfrm>
            <a:off x="1655793" y="374548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D7922B3-366C-4B8B-8585-FE33C870405C}"/>
              </a:ext>
            </a:extLst>
          </p:cNvPr>
          <p:cNvSpPr/>
          <p:nvPr/>
        </p:nvSpPr>
        <p:spPr>
          <a:xfrm>
            <a:off x="3068710" y="3743599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B24F330-2620-4BEB-9D1D-0557EF6B5B4D}"/>
              </a:ext>
            </a:extLst>
          </p:cNvPr>
          <p:cNvSpPr/>
          <p:nvPr/>
        </p:nvSpPr>
        <p:spPr>
          <a:xfrm>
            <a:off x="1652574" y="392122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A1E5D7B-1BAC-41A3-8E49-B8E0BC945E7F}"/>
              </a:ext>
            </a:extLst>
          </p:cNvPr>
          <p:cNvSpPr/>
          <p:nvPr/>
        </p:nvSpPr>
        <p:spPr>
          <a:xfrm>
            <a:off x="3065491" y="3919336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B8235716-179F-42E9-A763-2C31468FAB44}"/>
              </a:ext>
            </a:extLst>
          </p:cNvPr>
          <p:cNvSpPr/>
          <p:nvPr/>
        </p:nvSpPr>
        <p:spPr>
          <a:xfrm>
            <a:off x="1655793" y="410202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4C12266-3137-4B73-8BA6-CC18EB1C87F9}"/>
              </a:ext>
            </a:extLst>
          </p:cNvPr>
          <p:cNvSpPr/>
          <p:nvPr/>
        </p:nvSpPr>
        <p:spPr>
          <a:xfrm>
            <a:off x="3068710" y="4100132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Dumitru Constantin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EF294188-D951-4599-95C6-3291ADFE0527}"/>
              </a:ext>
            </a:extLst>
          </p:cNvPr>
          <p:cNvSpPr/>
          <p:nvPr/>
        </p:nvSpPr>
        <p:spPr>
          <a:xfrm>
            <a:off x="1652574" y="42777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527480B-6521-484E-B1CE-1ADCCED139AA}"/>
              </a:ext>
            </a:extLst>
          </p:cNvPr>
          <p:cNvSpPr/>
          <p:nvPr/>
        </p:nvSpPr>
        <p:spPr>
          <a:xfrm>
            <a:off x="3065491" y="4275869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0742578653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FE1C04F-0B39-4407-A899-1CD40D64152F}"/>
              </a:ext>
            </a:extLst>
          </p:cNvPr>
          <p:cNvSpPr/>
          <p:nvPr/>
        </p:nvSpPr>
        <p:spPr>
          <a:xfrm>
            <a:off x="1655793" y="44550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541EC11-0244-4646-B42B-E39D3A523579}"/>
              </a:ext>
            </a:extLst>
          </p:cNvPr>
          <p:cNvSpPr/>
          <p:nvPr/>
        </p:nvSpPr>
        <p:spPr>
          <a:xfrm>
            <a:off x="3068710" y="4453126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Androne Adriana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C6F71413-BCD2-46AB-952A-2A7905EBD4D7}"/>
              </a:ext>
            </a:extLst>
          </p:cNvPr>
          <p:cNvSpPr/>
          <p:nvPr/>
        </p:nvSpPr>
        <p:spPr>
          <a:xfrm>
            <a:off x="1652574" y="4630753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87D9118-07A4-4D98-824C-3919584DED88}"/>
              </a:ext>
            </a:extLst>
          </p:cNvPr>
          <p:cNvSpPr/>
          <p:nvPr/>
        </p:nvSpPr>
        <p:spPr>
          <a:xfrm>
            <a:off x="3065491" y="4628863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0748496357</a:t>
            </a:r>
          </a:p>
        </p:txBody>
      </p:sp>
    </p:spTree>
    <p:extLst>
      <p:ext uri="{BB962C8B-B14F-4D97-AF65-F5344CB8AC3E}">
        <p14:creationId xmlns:p14="http://schemas.microsoft.com/office/powerpoint/2010/main" val="3198057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B0B0C4F9-BDE0-4FE4-8010-28E6EB90CFC9}"/>
              </a:ext>
            </a:extLst>
          </p:cNvPr>
          <p:cNvSpPr/>
          <p:nvPr/>
        </p:nvSpPr>
        <p:spPr>
          <a:xfrm>
            <a:off x="1642115" y="2186634"/>
            <a:ext cx="5281626" cy="1535697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D2500565-C258-4289-A208-DDB2FF8F0F31}"/>
              </a:ext>
            </a:extLst>
          </p:cNvPr>
          <p:cNvSpPr/>
          <p:nvPr/>
        </p:nvSpPr>
        <p:spPr>
          <a:xfrm>
            <a:off x="1696862" y="33020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3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192A0FE2-3D9C-44EB-BDBB-3D678B35286C}"/>
              </a:ext>
            </a:extLst>
          </p:cNvPr>
          <p:cNvSpPr/>
          <p:nvPr/>
        </p:nvSpPr>
        <p:spPr>
          <a:xfrm>
            <a:off x="3106560" y="3308459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B5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63742314-4ED6-4B55-8BC8-445BCCD67647}"/>
              </a:ext>
            </a:extLst>
          </p:cNvPr>
          <p:cNvSpPr/>
          <p:nvPr/>
        </p:nvSpPr>
        <p:spPr>
          <a:xfrm>
            <a:off x="4659035" y="3311777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9C88CA2C-FAC3-4563-AA75-6713A86892A5}"/>
              </a:ext>
            </a:extLst>
          </p:cNvPr>
          <p:cNvSpPr/>
          <p:nvPr/>
        </p:nvSpPr>
        <p:spPr>
          <a:xfrm>
            <a:off x="3509741" y="3308459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9603FC6C-33F7-44C2-A1EB-92562437ADF1}"/>
              </a:ext>
            </a:extLst>
          </p:cNvPr>
          <p:cNvSpPr/>
          <p:nvPr/>
        </p:nvSpPr>
        <p:spPr>
          <a:xfrm>
            <a:off x="1694535" y="347157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A1000DD8-3859-4F91-BF3F-81127A64EE9E}"/>
              </a:ext>
            </a:extLst>
          </p:cNvPr>
          <p:cNvSpPr/>
          <p:nvPr/>
        </p:nvSpPr>
        <p:spPr>
          <a:xfrm>
            <a:off x="3104233" y="3477976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39C29724-5737-49CB-9BA3-F0EE99543676}"/>
              </a:ext>
            </a:extLst>
          </p:cNvPr>
          <p:cNvSpPr/>
          <p:nvPr/>
        </p:nvSpPr>
        <p:spPr>
          <a:xfrm>
            <a:off x="3509741" y="347797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56BE7C5B-EE59-4C8F-AA9A-C8A7D4A74FB1}"/>
              </a:ext>
            </a:extLst>
          </p:cNvPr>
          <p:cNvSpPr/>
          <p:nvPr/>
        </p:nvSpPr>
        <p:spPr>
          <a:xfrm>
            <a:off x="4659035" y="3477976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10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D6839C9-17A4-4116-B00B-A942A5D0FC96}"/>
              </a:ext>
            </a:extLst>
          </p:cNvPr>
          <p:cNvSpPr/>
          <p:nvPr/>
        </p:nvSpPr>
        <p:spPr>
          <a:xfrm>
            <a:off x="5052627" y="347797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BC253B8E-DB76-4ECD-9517-1990CB265136}"/>
              </a:ext>
            </a:extLst>
          </p:cNvPr>
          <p:cNvSpPr/>
          <p:nvPr/>
        </p:nvSpPr>
        <p:spPr>
          <a:xfrm>
            <a:off x="6020317" y="3477976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8EC9C3F6-AE2E-478C-93A6-A5DEE8B8B546}"/>
              </a:ext>
            </a:extLst>
          </p:cNvPr>
          <p:cNvSpPr/>
          <p:nvPr/>
        </p:nvSpPr>
        <p:spPr>
          <a:xfrm>
            <a:off x="6519134" y="3477976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10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83" name="Rectangle: Rounded Corners 82">
            <a:hlinkClick r:id="rId9" action="ppaction://hlinksldjump"/>
            <a:extLst>
              <a:ext uri="{FF2B5EF4-FFF2-40B4-BE49-F238E27FC236}">
                <a16:creationId xmlns:a16="http://schemas.microsoft.com/office/drawing/2014/main" id="{A5AAE929-7E0D-4694-AC78-A304635657A2}"/>
              </a:ext>
            </a:extLst>
          </p:cNvPr>
          <p:cNvSpPr/>
          <p:nvPr/>
        </p:nvSpPr>
        <p:spPr>
          <a:xfrm>
            <a:off x="1652574" y="5330733"/>
            <a:ext cx="820553" cy="1433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Editeaza</a:t>
            </a:r>
          </a:p>
        </p:txBody>
      </p:sp>
      <p:sp>
        <p:nvSpPr>
          <p:cNvPr id="88" name="Rectangle: Rounded Corners 87">
            <a:hlinkClick r:id="" action="ppaction://noaction"/>
            <a:extLst>
              <a:ext uri="{FF2B5EF4-FFF2-40B4-BE49-F238E27FC236}">
                <a16:creationId xmlns:a16="http://schemas.microsoft.com/office/drawing/2014/main" id="{4BF1EACA-E6A4-4A06-A36D-53A049B03FB3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4AD90B9-BA85-41AB-AF04-ADBD3DB0D704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2937CEB-C0CE-41C6-A811-982545E0C056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FDE2BCC-2C65-4901-9D33-F065BE6ED947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7F72709-697E-416B-9370-A49453936C2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AEE9799-DE8D-40E8-B24F-D5943E3955C2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2FFB8DD-0B3B-46B7-9255-F4BDA08D9D8F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95" name="Rectangle: Rounded Corners 94">
            <a:hlinkClick r:id="" action="ppaction://noaction"/>
            <a:extLst>
              <a:ext uri="{FF2B5EF4-FFF2-40B4-BE49-F238E27FC236}">
                <a16:creationId xmlns:a16="http://schemas.microsoft.com/office/drawing/2014/main" id="{DEF80433-EB70-461B-885A-6D5E677C4355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38DFD10-4260-49B5-BB3F-5DF8FCCE0B70}"/>
              </a:ext>
            </a:extLst>
          </p:cNvPr>
          <p:cNvSpPr/>
          <p:nvPr/>
        </p:nvSpPr>
        <p:spPr>
          <a:xfrm>
            <a:off x="1655793" y="12903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Denumire asociatie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8C329C7-0422-4788-B0FC-1EEE4CBC88BA}"/>
              </a:ext>
            </a:extLst>
          </p:cNvPr>
          <p:cNvSpPr/>
          <p:nvPr/>
        </p:nvSpPr>
        <p:spPr>
          <a:xfrm>
            <a:off x="3068710" y="1288416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bg2">
                    <a:lumMod val="25000"/>
                  </a:schemeClr>
                </a:solidFill>
              </a:rPr>
              <a:t>Asociatia de proprietari Vulturul B4A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D7A9E40-A257-42B6-BE4D-46442DA4C547}"/>
              </a:ext>
            </a:extLst>
          </p:cNvPr>
          <p:cNvSpPr/>
          <p:nvPr/>
        </p:nvSpPr>
        <p:spPr>
          <a:xfrm>
            <a:off x="1655793" y="145823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DDB053A-B0DA-44C6-BF25-A949F2D6EB14}"/>
              </a:ext>
            </a:extLst>
          </p:cNvPr>
          <p:cNvSpPr/>
          <p:nvPr/>
        </p:nvSpPr>
        <p:spPr>
          <a:xfrm>
            <a:off x="3068710" y="1456341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1255645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AB840D1-3AB5-4227-82CA-F9E9058341A8}"/>
              </a:ext>
            </a:extLst>
          </p:cNvPr>
          <p:cNvSpPr/>
          <p:nvPr/>
        </p:nvSpPr>
        <p:spPr>
          <a:xfrm>
            <a:off x="1655793" y="16350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1814EBA-89D2-43E6-BC17-AF0E5037E517}"/>
              </a:ext>
            </a:extLst>
          </p:cNvPr>
          <p:cNvSpPr/>
          <p:nvPr/>
        </p:nvSpPr>
        <p:spPr>
          <a:xfrm>
            <a:off x="3068710" y="1633140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Bld. Petrochimistilor, Bloc B4, Scara A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CACD7A-1E0D-4DC4-B3DA-5DD86B4A61FD}"/>
              </a:ext>
            </a:extLst>
          </p:cNvPr>
          <p:cNvSpPr/>
          <p:nvPr/>
        </p:nvSpPr>
        <p:spPr>
          <a:xfrm>
            <a:off x="1652574" y="181761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544E6B3-F946-4396-B63C-C421CBB10328}"/>
              </a:ext>
            </a:extLst>
          </p:cNvPr>
          <p:cNvSpPr/>
          <p:nvPr/>
        </p:nvSpPr>
        <p:spPr>
          <a:xfrm>
            <a:off x="3065491" y="1815724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Pitesti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28ED0C-B9AE-4631-87CD-9B28C1403FC1}"/>
              </a:ext>
            </a:extLst>
          </p:cNvPr>
          <p:cNvSpPr/>
          <p:nvPr/>
        </p:nvSpPr>
        <p:spPr>
          <a:xfrm>
            <a:off x="1655793" y="198451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B923E33-8EF5-4619-9473-6619E274AEDC}"/>
              </a:ext>
            </a:extLst>
          </p:cNvPr>
          <p:cNvSpPr/>
          <p:nvPr/>
        </p:nvSpPr>
        <p:spPr>
          <a:xfrm>
            <a:off x="3068710" y="1982625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Arges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60BE25-EF95-47E3-881A-9E1F93152A69}"/>
              </a:ext>
            </a:extLst>
          </p:cNvPr>
          <p:cNvSpPr/>
          <p:nvPr/>
        </p:nvSpPr>
        <p:spPr>
          <a:xfrm>
            <a:off x="1693893" y="22349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blocuri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BD159F7-C21D-418B-9D99-6F06725DED0A}"/>
              </a:ext>
            </a:extLst>
          </p:cNvPr>
          <p:cNvSpPr/>
          <p:nvPr/>
        </p:nvSpPr>
        <p:spPr>
          <a:xfrm>
            <a:off x="1655793" y="386440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890085C-0BC1-49D9-8755-AF5BF54134B1}"/>
              </a:ext>
            </a:extLst>
          </p:cNvPr>
          <p:cNvSpPr/>
          <p:nvPr/>
        </p:nvSpPr>
        <p:spPr>
          <a:xfrm>
            <a:off x="3068710" y="3862510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BRD – Sucursala Pitesti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755DE3B-3742-4CA2-A2DB-44E393D40E91}"/>
              </a:ext>
            </a:extLst>
          </p:cNvPr>
          <p:cNvSpPr/>
          <p:nvPr/>
        </p:nvSpPr>
        <p:spPr>
          <a:xfrm>
            <a:off x="1652574" y="4040137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2935EBB-67E2-47AB-8BF7-FDD6CD1C564D}"/>
              </a:ext>
            </a:extLst>
          </p:cNvPr>
          <p:cNvSpPr/>
          <p:nvPr/>
        </p:nvSpPr>
        <p:spPr>
          <a:xfrm>
            <a:off x="3065491" y="4038247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RO40BRDE030SV70071870300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D41B22F-EEF3-4593-9B97-46C0E1DDDABF}"/>
              </a:ext>
            </a:extLst>
          </p:cNvPr>
          <p:cNvSpPr/>
          <p:nvPr/>
        </p:nvSpPr>
        <p:spPr>
          <a:xfrm>
            <a:off x="1693893" y="241814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73BA2DB-C92F-4E33-B8C7-C6789C91A180}"/>
              </a:ext>
            </a:extLst>
          </p:cNvPr>
          <p:cNvSpPr/>
          <p:nvPr/>
        </p:nvSpPr>
        <p:spPr>
          <a:xfrm>
            <a:off x="3103591" y="2424541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B3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3302AC8-8305-4A3B-8A00-299814B471AA}"/>
              </a:ext>
            </a:extLst>
          </p:cNvPr>
          <p:cNvSpPr/>
          <p:nvPr/>
        </p:nvSpPr>
        <p:spPr>
          <a:xfrm>
            <a:off x="3103591" y="2234094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2479915-AD4C-4C32-9A71-23B843184E0D}"/>
              </a:ext>
            </a:extLst>
          </p:cNvPr>
          <p:cNvSpPr/>
          <p:nvPr/>
        </p:nvSpPr>
        <p:spPr>
          <a:xfrm>
            <a:off x="4656066" y="2427859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DD817D3-D462-4AA0-8041-D4B703040429}"/>
              </a:ext>
            </a:extLst>
          </p:cNvPr>
          <p:cNvSpPr/>
          <p:nvPr/>
        </p:nvSpPr>
        <p:spPr>
          <a:xfrm>
            <a:off x="1691566" y="259998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DC30592-7418-4A5A-A92B-515F8E2AB278}"/>
              </a:ext>
            </a:extLst>
          </p:cNvPr>
          <p:cNvSpPr/>
          <p:nvPr/>
        </p:nvSpPr>
        <p:spPr>
          <a:xfrm>
            <a:off x="3101264" y="2606386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87060EC6-A484-4532-925C-2A2B80666A26}"/>
              </a:ext>
            </a:extLst>
          </p:cNvPr>
          <p:cNvSpPr/>
          <p:nvPr/>
        </p:nvSpPr>
        <p:spPr>
          <a:xfrm>
            <a:off x="3506772" y="260638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B683FAF-FE32-4240-B277-6D4E954B179E}"/>
              </a:ext>
            </a:extLst>
          </p:cNvPr>
          <p:cNvSpPr/>
          <p:nvPr/>
        </p:nvSpPr>
        <p:spPr>
          <a:xfrm>
            <a:off x="4656066" y="2606386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DE7F55A-8E08-4242-9D05-25848C90F7CA}"/>
              </a:ext>
            </a:extLst>
          </p:cNvPr>
          <p:cNvSpPr/>
          <p:nvPr/>
        </p:nvSpPr>
        <p:spPr>
          <a:xfrm>
            <a:off x="3506772" y="2424541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BA6B5EA-7884-4AEB-AE95-37AF5DF22C6A}"/>
              </a:ext>
            </a:extLst>
          </p:cNvPr>
          <p:cNvSpPr/>
          <p:nvPr/>
        </p:nvSpPr>
        <p:spPr>
          <a:xfrm>
            <a:off x="5049658" y="260638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B3DE88D-35F3-4235-80F6-898533F975A6}"/>
              </a:ext>
            </a:extLst>
          </p:cNvPr>
          <p:cNvSpPr/>
          <p:nvPr/>
        </p:nvSpPr>
        <p:spPr>
          <a:xfrm>
            <a:off x="6017348" y="2606386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11D9C87-7FCA-4156-B990-40F8293357D0}"/>
              </a:ext>
            </a:extLst>
          </p:cNvPr>
          <p:cNvSpPr/>
          <p:nvPr/>
        </p:nvSpPr>
        <p:spPr>
          <a:xfrm>
            <a:off x="6306007" y="2566816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F4D5E33-C541-4C80-BDAF-641F929B90D2}"/>
              </a:ext>
            </a:extLst>
          </p:cNvPr>
          <p:cNvSpPr/>
          <p:nvPr/>
        </p:nvSpPr>
        <p:spPr>
          <a:xfrm>
            <a:off x="6516165" y="2606386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C5A2DF3E-06B1-4663-8A52-1CEC3E76AF25}"/>
              </a:ext>
            </a:extLst>
          </p:cNvPr>
          <p:cNvSpPr/>
          <p:nvPr/>
        </p:nvSpPr>
        <p:spPr>
          <a:xfrm>
            <a:off x="1690674" y="277620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02A32C80-2A46-4065-BE2B-9027300D83BA}"/>
              </a:ext>
            </a:extLst>
          </p:cNvPr>
          <p:cNvSpPr/>
          <p:nvPr/>
        </p:nvSpPr>
        <p:spPr>
          <a:xfrm>
            <a:off x="3100372" y="2782604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CA82C89-666A-4BA9-8A5F-0B5BCB19AB73}"/>
              </a:ext>
            </a:extLst>
          </p:cNvPr>
          <p:cNvSpPr/>
          <p:nvPr/>
        </p:nvSpPr>
        <p:spPr>
          <a:xfrm>
            <a:off x="3505880" y="2782604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D37BCED-BCC1-4312-A9FE-DE16A6979DE1}"/>
              </a:ext>
            </a:extLst>
          </p:cNvPr>
          <p:cNvSpPr/>
          <p:nvPr/>
        </p:nvSpPr>
        <p:spPr>
          <a:xfrm>
            <a:off x="4655174" y="2782604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85793A-8121-4B08-818A-EAC7FA2DFDD2}"/>
              </a:ext>
            </a:extLst>
          </p:cNvPr>
          <p:cNvSpPr/>
          <p:nvPr/>
        </p:nvSpPr>
        <p:spPr>
          <a:xfrm>
            <a:off x="5048766" y="2782604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F680D8F-D725-40AD-B165-60B530C8C8D3}"/>
              </a:ext>
            </a:extLst>
          </p:cNvPr>
          <p:cNvSpPr/>
          <p:nvPr/>
        </p:nvSpPr>
        <p:spPr>
          <a:xfrm>
            <a:off x="6016456" y="2782604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16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B31FC5D-7E5F-46B6-AB54-BCFCFDD48881}"/>
              </a:ext>
            </a:extLst>
          </p:cNvPr>
          <p:cNvSpPr/>
          <p:nvPr/>
        </p:nvSpPr>
        <p:spPr>
          <a:xfrm>
            <a:off x="6515273" y="2782604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30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16CEF78-C5D9-4CCC-9A68-A13FDAC974EE}"/>
              </a:ext>
            </a:extLst>
          </p:cNvPr>
          <p:cNvSpPr/>
          <p:nvPr/>
        </p:nvSpPr>
        <p:spPr>
          <a:xfrm>
            <a:off x="6306007" y="2752134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1B32FD79-445E-4ABC-B9EC-B0EF4CE93A45}"/>
              </a:ext>
            </a:extLst>
          </p:cNvPr>
          <p:cNvSpPr/>
          <p:nvPr/>
        </p:nvSpPr>
        <p:spPr>
          <a:xfrm>
            <a:off x="1696862" y="29448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2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3428D15-0B58-49A1-8DA3-010FA0B03ACD}"/>
              </a:ext>
            </a:extLst>
          </p:cNvPr>
          <p:cNvSpPr/>
          <p:nvPr/>
        </p:nvSpPr>
        <p:spPr>
          <a:xfrm>
            <a:off x="3106560" y="2951255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B4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8F48D39-44F3-43D3-82B3-E0E71912BB3D}"/>
              </a:ext>
            </a:extLst>
          </p:cNvPr>
          <p:cNvSpPr/>
          <p:nvPr/>
        </p:nvSpPr>
        <p:spPr>
          <a:xfrm>
            <a:off x="4659035" y="2954573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ABCB74B-DF95-4847-82D1-AF73E41B30BA}"/>
              </a:ext>
            </a:extLst>
          </p:cNvPr>
          <p:cNvSpPr/>
          <p:nvPr/>
        </p:nvSpPr>
        <p:spPr>
          <a:xfrm>
            <a:off x="1694535" y="312670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E6372B3-6FBB-4B4B-BD85-4BE632CE6199}"/>
              </a:ext>
            </a:extLst>
          </p:cNvPr>
          <p:cNvSpPr/>
          <p:nvPr/>
        </p:nvSpPr>
        <p:spPr>
          <a:xfrm>
            <a:off x="3104233" y="3133100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F6225D7-9E76-4ACE-8489-93276EC06704}"/>
              </a:ext>
            </a:extLst>
          </p:cNvPr>
          <p:cNvSpPr/>
          <p:nvPr/>
        </p:nvSpPr>
        <p:spPr>
          <a:xfrm>
            <a:off x="3509741" y="3133100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6BFEF15-F5D8-430A-9034-45D20FEA2AA1}"/>
              </a:ext>
            </a:extLst>
          </p:cNvPr>
          <p:cNvSpPr/>
          <p:nvPr/>
        </p:nvSpPr>
        <p:spPr>
          <a:xfrm>
            <a:off x="4659035" y="3133100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01CB55D-0369-4091-8AF1-ED151530C29F}"/>
              </a:ext>
            </a:extLst>
          </p:cNvPr>
          <p:cNvSpPr/>
          <p:nvPr/>
        </p:nvSpPr>
        <p:spPr>
          <a:xfrm>
            <a:off x="3509741" y="2951255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6A9F82F-5A1E-429F-8D1B-C3B7B3158B0D}"/>
              </a:ext>
            </a:extLst>
          </p:cNvPr>
          <p:cNvSpPr/>
          <p:nvPr/>
        </p:nvSpPr>
        <p:spPr>
          <a:xfrm>
            <a:off x="5052627" y="3133100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42DBDB9B-F08E-4A0F-BB84-39B4C5B90348}"/>
              </a:ext>
            </a:extLst>
          </p:cNvPr>
          <p:cNvSpPr/>
          <p:nvPr/>
        </p:nvSpPr>
        <p:spPr>
          <a:xfrm>
            <a:off x="6020317" y="3133100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803DF3F-7527-418B-9992-E34C2A9F556A}"/>
              </a:ext>
            </a:extLst>
          </p:cNvPr>
          <p:cNvSpPr/>
          <p:nvPr/>
        </p:nvSpPr>
        <p:spPr>
          <a:xfrm>
            <a:off x="6519134" y="3133100"/>
            <a:ext cx="359047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15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8D98-C8AE-452A-A8FF-775B492C1525}"/>
              </a:ext>
            </a:extLst>
          </p:cNvPr>
          <p:cNvSpPr/>
          <p:nvPr/>
        </p:nvSpPr>
        <p:spPr>
          <a:xfrm>
            <a:off x="1655793" y="422233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D7922B3-366C-4B8B-8585-FE33C870405C}"/>
              </a:ext>
            </a:extLst>
          </p:cNvPr>
          <p:cNvSpPr/>
          <p:nvPr/>
        </p:nvSpPr>
        <p:spPr>
          <a:xfrm>
            <a:off x="3068710" y="4220444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B24F330-2620-4BEB-9D1D-0557EF6B5B4D}"/>
              </a:ext>
            </a:extLst>
          </p:cNvPr>
          <p:cNvSpPr/>
          <p:nvPr/>
        </p:nvSpPr>
        <p:spPr>
          <a:xfrm>
            <a:off x="1652574" y="439807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A1E5D7B-1BAC-41A3-8E49-B8E0BC945E7F}"/>
              </a:ext>
            </a:extLst>
          </p:cNvPr>
          <p:cNvSpPr/>
          <p:nvPr/>
        </p:nvSpPr>
        <p:spPr>
          <a:xfrm>
            <a:off x="3065491" y="4396181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B8235716-179F-42E9-A763-2C31468FAB44}"/>
              </a:ext>
            </a:extLst>
          </p:cNvPr>
          <p:cNvSpPr/>
          <p:nvPr/>
        </p:nvSpPr>
        <p:spPr>
          <a:xfrm>
            <a:off x="1655793" y="4578867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4C12266-3137-4B73-8BA6-CC18EB1C87F9}"/>
              </a:ext>
            </a:extLst>
          </p:cNvPr>
          <p:cNvSpPr/>
          <p:nvPr/>
        </p:nvSpPr>
        <p:spPr>
          <a:xfrm>
            <a:off x="3068710" y="4576977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Dumitru Constantin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EF294188-D951-4599-95C6-3291ADFE0527}"/>
              </a:ext>
            </a:extLst>
          </p:cNvPr>
          <p:cNvSpPr/>
          <p:nvPr/>
        </p:nvSpPr>
        <p:spPr>
          <a:xfrm>
            <a:off x="1652574" y="475460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527480B-6521-484E-B1CE-1ADCCED139AA}"/>
              </a:ext>
            </a:extLst>
          </p:cNvPr>
          <p:cNvSpPr/>
          <p:nvPr/>
        </p:nvSpPr>
        <p:spPr>
          <a:xfrm>
            <a:off x="3065491" y="4752714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0742578653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FE1C04F-0B39-4407-A899-1CD40D64152F}"/>
              </a:ext>
            </a:extLst>
          </p:cNvPr>
          <p:cNvSpPr/>
          <p:nvPr/>
        </p:nvSpPr>
        <p:spPr>
          <a:xfrm>
            <a:off x="1655793" y="493186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541EC11-0244-4646-B42B-E39D3A523579}"/>
              </a:ext>
            </a:extLst>
          </p:cNvPr>
          <p:cNvSpPr/>
          <p:nvPr/>
        </p:nvSpPr>
        <p:spPr>
          <a:xfrm>
            <a:off x="3068710" y="4929971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Androne Adriana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C6F71413-BCD2-46AB-952A-2A7905EBD4D7}"/>
              </a:ext>
            </a:extLst>
          </p:cNvPr>
          <p:cNvSpPr/>
          <p:nvPr/>
        </p:nvSpPr>
        <p:spPr>
          <a:xfrm>
            <a:off x="1652574" y="510759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87D9118-07A4-4D98-824C-3919584DED88}"/>
              </a:ext>
            </a:extLst>
          </p:cNvPr>
          <p:cNvSpPr/>
          <p:nvPr/>
        </p:nvSpPr>
        <p:spPr>
          <a:xfrm>
            <a:off x="3065491" y="5105708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0748496357</a:t>
            </a:r>
          </a:p>
        </p:txBody>
      </p:sp>
    </p:spTree>
    <p:extLst>
      <p:ext uri="{BB962C8B-B14F-4D97-AF65-F5344CB8AC3E}">
        <p14:creationId xmlns:p14="http://schemas.microsoft.com/office/powerpoint/2010/main" val="3614485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9E129A-078C-4420-9C22-6ED0CE189BDC}"/>
              </a:ext>
            </a:extLst>
          </p:cNvPr>
          <p:cNvSpPr/>
          <p:nvPr/>
        </p:nvSpPr>
        <p:spPr>
          <a:xfrm>
            <a:off x="1642115" y="2186635"/>
            <a:ext cx="5281626" cy="11618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88" name="Rectangle: Rounded Corners 87">
            <a:hlinkClick r:id="" action="ppaction://noaction"/>
            <a:extLst>
              <a:ext uri="{FF2B5EF4-FFF2-40B4-BE49-F238E27FC236}">
                <a16:creationId xmlns:a16="http://schemas.microsoft.com/office/drawing/2014/main" id="{4BF1EACA-E6A4-4A06-A36D-53A049B03FB3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4AD90B9-BA85-41AB-AF04-ADBD3DB0D704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2937CEB-C0CE-41C6-A811-982545E0C056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FDE2BCC-2C65-4901-9D33-F065BE6ED947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7F72709-697E-416B-9370-A49453936C2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AEE9799-DE8D-40E8-B24F-D5943E3955C2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2FFB8DD-0B3B-46B7-9255-F4BDA08D9D8F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95" name="Rectangle: Rounded Corners 94">
            <a:hlinkClick r:id="" action="ppaction://noaction"/>
            <a:extLst>
              <a:ext uri="{FF2B5EF4-FFF2-40B4-BE49-F238E27FC236}">
                <a16:creationId xmlns:a16="http://schemas.microsoft.com/office/drawing/2014/main" id="{DEF80433-EB70-461B-885A-6D5E677C4355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84" name="Rectangle: Rounded Corners 83">
            <a:hlinkClick r:id="" action="ppaction://noaction"/>
            <a:extLst>
              <a:ext uri="{FF2B5EF4-FFF2-40B4-BE49-F238E27FC236}">
                <a16:creationId xmlns:a16="http://schemas.microsoft.com/office/drawing/2014/main" id="{542CC247-FFBF-49D2-91CE-3F2D3F358801}"/>
              </a:ext>
            </a:extLst>
          </p:cNvPr>
          <p:cNvSpPr/>
          <p:nvPr/>
        </p:nvSpPr>
        <p:spPr>
          <a:xfrm>
            <a:off x="5749977" y="3561402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cont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38DFD10-4260-49B5-BB3F-5DF8FCCE0B70}"/>
              </a:ext>
            </a:extLst>
          </p:cNvPr>
          <p:cNvSpPr/>
          <p:nvPr/>
        </p:nvSpPr>
        <p:spPr>
          <a:xfrm>
            <a:off x="1655793" y="12903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Denumire asociatie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8C329C7-0422-4788-B0FC-1EEE4CBC88BA}"/>
              </a:ext>
            </a:extLst>
          </p:cNvPr>
          <p:cNvSpPr/>
          <p:nvPr/>
        </p:nvSpPr>
        <p:spPr>
          <a:xfrm>
            <a:off x="3068710" y="128841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tx1"/>
                </a:solidFill>
              </a:rPr>
              <a:t>Asociatia de proprietari Vulturul B4A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D7A9E40-A257-42B6-BE4D-46442DA4C547}"/>
              </a:ext>
            </a:extLst>
          </p:cNvPr>
          <p:cNvSpPr/>
          <p:nvPr/>
        </p:nvSpPr>
        <p:spPr>
          <a:xfrm>
            <a:off x="1655793" y="145823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DDB053A-B0DA-44C6-BF25-A949F2D6EB14}"/>
              </a:ext>
            </a:extLst>
          </p:cNvPr>
          <p:cNvSpPr/>
          <p:nvPr/>
        </p:nvSpPr>
        <p:spPr>
          <a:xfrm>
            <a:off x="3068710" y="1456341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1255645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AB840D1-3AB5-4227-82CA-F9E9058341A8}"/>
              </a:ext>
            </a:extLst>
          </p:cNvPr>
          <p:cNvSpPr/>
          <p:nvPr/>
        </p:nvSpPr>
        <p:spPr>
          <a:xfrm>
            <a:off x="1655793" y="16350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1814EBA-89D2-43E6-BC17-AF0E5037E517}"/>
              </a:ext>
            </a:extLst>
          </p:cNvPr>
          <p:cNvSpPr/>
          <p:nvPr/>
        </p:nvSpPr>
        <p:spPr>
          <a:xfrm>
            <a:off x="3068710" y="1633140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Bld. Petrochimistilor, Bloc B4, Scara A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CACD7A-1E0D-4DC4-B3DA-5DD86B4A61FD}"/>
              </a:ext>
            </a:extLst>
          </p:cNvPr>
          <p:cNvSpPr/>
          <p:nvPr/>
        </p:nvSpPr>
        <p:spPr>
          <a:xfrm>
            <a:off x="1652574" y="181761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544E6B3-F946-4396-B63C-C421CBB10328}"/>
              </a:ext>
            </a:extLst>
          </p:cNvPr>
          <p:cNvSpPr/>
          <p:nvPr/>
        </p:nvSpPr>
        <p:spPr>
          <a:xfrm>
            <a:off x="3065491" y="1815724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Pitesti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28ED0C-B9AE-4631-87CD-9B28C1403FC1}"/>
              </a:ext>
            </a:extLst>
          </p:cNvPr>
          <p:cNvSpPr/>
          <p:nvPr/>
        </p:nvSpPr>
        <p:spPr>
          <a:xfrm>
            <a:off x="1655793" y="198451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B923E33-8EF5-4619-9473-6619E274AEDC}"/>
              </a:ext>
            </a:extLst>
          </p:cNvPr>
          <p:cNvSpPr/>
          <p:nvPr/>
        </p:nvSpPr>
        <p:spPr>
          <a:xfrm>
            <a:off x="3068710" y="198262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Arges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60BE25-EF95-47E3-881A-9E1F93152A69}"/>
              </a:ext>
            </a:extLst>
          </p:cNvPr>
          <p:cNvSpPr/>
          <p:nvPr/>
        </p:nvSpPr>
        <p:spPr>
          <a:xfrm>
            <a:off x="1693893" y="22349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blocuri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BD159F7-C21D-418B-9D99-6F06725DED0A}"/>
              </a:ext>
            </a:extLst>
          </p:cNvPr>
          <p:cNvSpPr/>
          <p:nvPr/>
        </p:nvSpPr>
        <p:spPr>
          <a:xfrm>
            <a:off x="1655793" y="33875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890085C-0BC1-49D9-8755-AF5BF54134B1}"/>
              </a:ext>
            </a:extLst>
          </p:cNvPr>
          <p:cNvSpPr/>
          <p:nvPr/>
        </p:nvSpPr>
        <p:spPr>
          <a:xfrm>
            <a:off x="3068710" y="338566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BRD – Sucursala Pitesti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755DE3B-3742-4CA2-A2DB-44E393D40E91}"/>
              </a:ext>
            </a:extLst>
          </p:cNvPr>
          <p:cNvSpPr/>
          <p:nvPr/>
        </p:nvSpPr>
        <p:spPr>
          <a:xfrm>
            <a:off x="1652574" y="356329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2935EBB-67E2-47AB-8BF7-FDD6CD1C564D}"/>
              </a:ext>
            </a:extLst>
          </p:cNvPr>
          <p:cNvSpPr/>
          <p:nvPr/>
        </p:nvSpPr>
        <p:spPr>
          <a:xfrm>
            <a:off x="3065491" y="3561402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RO40BRDE030SV70071870300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D41B22F-EEF3-4593-9B97-46C0E1DDDABF}"/>
              </a:ext>
            </a:extLst>
          </p:cNvPr>
          <p:cNvSpPr/>
          <p:nvPr/>
        </p:nvSpPr>
        <p:spPr>
          <a:xfrm>
            <a:off x="1693893" y="241814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73BA2DB-C92F-4E33-B8C7-C6789C91A180}"/>
              </a:ext>
            </a:extLst>
          </p:cNvPr>
          <p:cNvSpPr/>
          <p:nvPr/>
        </p:nvSpPr>
        <p:spPr>
          <a:xfrm>
            <a:off x="3103591" y="2424541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25" name="Rectangle: Rounded Corners 124">
            <a:hlinkClick r:id="rId9" action="ppaction://hlinksldjump"/>
            <a:extLst>
              <a:ext uri="{FF2B5EF4-FFF2-40B4-BE49-F238E27FC236}">
                <a16:creationId xmlns:a16="http://schemas.microsoft.com/office/drawing/2014/main" id="{73302AC8-8305-4A3B-8A00-299814B471AA}"/>
              </a:ext>
            </a:extLst>
          </p:cNvPr>
          <p:cNvSpPr/>
          <p:nvPr/>
        </p:nvSpPr>
        <p:spPr>
          <a:xfrm>
            <a:off x="3103591" y="223409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2479915-AD4C-4C32-9A71-23B843184E0D}"/>
              </a:ext>
            </a:extLst>
          </p:cNvPr>
          <p:cNvSpPr/>
          <p:nvPr/>
        </p:nvSpPr>
        <p:spPr>
          <a:xfrm>
            <a:off x="4656066" y="24278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DD817D3-D462-4AA0-8041-D4B703040429}"/>
              </a:ext>
            </a:extLst>
          </p:cNvPr>
          <p:cNvSpPr/>
          <p:nvPr/>
        </p:nvSpPr>
        <p:spPr>
          <a:xfrm>
            <a:off x="1691566" y="259998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DC30592-7418-4A5A-A92B-515F8E2AB278}"/>
              </a:ext>
            </a:extLst>
          </p:cNvPr>
          <p:cNvSpPr/>
          <p:nvPr/>
        </p:nvSpPr>
        <p:spPr>
          <a:xfrm>
            <a:off x="3101264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87060EC6-A484-4532-925C-2A2B80666A26}"/>
              </a:ext>
            </a:extLst>
          </p:cNvPr>
          <p:cNvSpPr/>
          <p:nvPr/>
        </p:nvSpPr>
        <p:spPr>
          <a:xfrm>
            <a:off x="3506772" y="260638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B683FAF-FE32-4240-B277-6D4E954B179E}"/>
              </a:ext>
            </a:extLst>
          </p:cNvPr>
          <p:cNvSpPr/>
          <p:nvPr/>
        </p:nvSpPr>
        <p:spPr>
          <a:xfrm>
            <a:off x="4656066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DE7F55A-8E08-4242-9D05-25848C90F7CA}"/>
              </a:ext>
            </a:extLst>
          </p:cNvPr>
          <p:cNvSpPr/>
          <p:nvPr/>
        </p:nvSpPr>
        <p:spPr>
          <a:xfrm>
            <a:off x="3506772" y="2424541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BA6B5EA-7884-4AEB-AE95-37AF5DF22C6A}"/>
              </a:ext>
            </a:extLst>
          </p:cNvPr>
          <p:cNvSpPr/>
          <p:nvPr/>
        </p:nvSpPr>
        <p:spPr>
          <a:xfrm>
            <a:off x="5049658" y="260638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B3DE88D-35F3-4235-80F6-898533F975A6}"/>
              </a:ext>
            </a:extLst>
          </p:cNvPr>
          <p:cNvSpPr/>
          <p:nvPr/>
        </p:nvSpPr>
        <p:spPr>
          <a:xfrm>
            <a:off x="6017348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11D9C87-7FCA-4156-B990-40F8293357D0}"/>
              </a:ext>
            </a:extLst>
          </p:cNvPr>
          <p:cNvSpPr/>
          <p:nvPr/>
        </p:nvSpPr>
        <p:spPr>
          <a:xfrm>
            <a:off x="6306007" y="2566816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F4D5E33-C541-4C80-BDAF-641F929B90D2}"/>
              </a:ext>
            </a:extLst>
          </p:cNvPr>
          <p:cNvSpPr/>
          <p:nvPr/>
        </p:nvSpPr>
        <p:spPr>
          <a:xfrm>
            <a:off x="6516165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C5A2DF3E-06B1-4663-8A52-1CEC3E76AF25}"/>
              </a:ext>
            </a:extLst>
          </p:cNvPr>
          <p:cNvSpPr/>
          <p:nvPr/>
        </p:nvSpPr>
        <p:spPr>
          <a:xfrm>
            <a:off x="1690674" y="277620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02A32C80-2A46-4065-BE2B-9027300D83BA}"/>
              </a:ext>
            </a:extLst>
          </p:cNvPr>
          <p:cNvSpPr/>
          <p:nvPr/>
        </p:nvSpPr>
        <p:spPr>
          <a:xfrm>
            <a:off x="3100372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CA82C89-666A-4BA9-8A5F-0B5BCB19AB73}"/>
              </a:ext>
            </a:extLst>
          </p:cNvPr>
          <p:cNvSpPr/>
          <p:nvPr/>
        </p:nvSpPr>
        <p:spPr>
          <a:xfrm>
            <a:off x="3505880" y="2782604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D37BCED-BCC1-4312-A9FE-DE16A6979DE1}"/>
              </a:ext>
            </a:extLst>
          </p:cNvPr>
          <p:cNvSpPr/>
          <p:nvPr/>
        </p:nvSpPr>
        <p:spPr>
          <a:xfrm>
            <a:off x="4655174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85793A-8121-4B08-818A-EAC7FA2DFDD2}"/>
              </a:ext>
            </a:extLst>
          </p:cNvPr>
          <p:cNvSpPr/>
          <p:nvPr/>
        </p:nvSpPr>
        <p:spPr>
          <a:xfrm>
            <a:off x="5048766" y="2782604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F680D8F-D725-40AD-B165-60B530C8C8D3}"/>
              </a:ext>
            </a:extLst>
          </p:cNvPr>
          <p:cNvSpPr/>
          <p:nvPr/>
        </p:nvSpPr>
        <p:spPr>
          <a:xfrm>
            <a:off x="6016456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B31FC5D-7E5F-46B6-AB54-BCFCFDD48881}"/>
              </a:ext>
            </a:extLst>
          </p:cNvPr>
          <p:cNvSpPr/>
          <p:nvPr/>
        </p:nvSpPr>
        <p:spPr>
          <a:xfrm>
            <a:off x="6515273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16CEF78-C5D9-4CCC-9A68-A13FDAC974EE}"/>
              </a:ext>
            </a:extLst>
          </p:cNvPr>
          <p:cNvSpPr/>
          <p:nvPr/>
        </p:nvSpPr>
        <p:spPr>
          <a:xfrm>
            <a:off x="6306007" y="2752134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1B32FD79-445E-4ABC-B9EC-B0EF4CE93A45}"/>
              </a:ext>
            </a:extLst>
          </p:cNvPr>
          <p:cNvSpPr/>
          <p:nvPr/>
        </p:nvSpPr>
        <p:spPr>
          <a:xfrm>
            <a:off x="1696862" y="29448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2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3428D15-0B58-49A1-8DA3-010FA0B03ACD}"/>
              </a:ext>
            </a:extLst>
          </p:cNvPr>
          <p:cNvSpPr/>
          <p:nvPr/>
        </p:nvSpPr>
        <p:spPr>
          <a:xfrm>
            <a:off x="3106560" y="2951255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8F48D39-44F3-43D3-82B3-E0E71912BB3D}"/>
              </a:ext>
            </a:extLst>
          </p:cNvPr>
          <p:cNvSpPr/>
          <p:nvPr/>
        </p:nvSpPr>
        <p:spPr>
          <a:xfrm>
            <a:off x="4659035" y="2954573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ABCB74B-DF95-4847-82D1-AF73E41B30BA}"/>
              </a:ext>
            </a:extLst>
          </p:cNvPr>
          <p:cNvSpPr/>
          <p:nvPr/>
        </p:nvSpPr>
        <p:spPr>
          <a:xfrm>
            <a:off x="1694535" y="312670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E6372B3-6FBB-4B4B-BD85-4BE632CE6199}"/>
              </a:ext>
            </a:extLst>
          </p:cNvPr>
          <p:cNvSpPr/>
          <p:nvPr/>
        </p:nvSpPr>
        <p:spPr>
          <a:xfrm>
            <a:off x="3104233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F6225D7-9E76-4ACE-8489-93276EC06704}"/>
              </a:ext>
            </a:extLst>
          </p:cNvPr>
          <p:cNvSpPr/>
          <p:nvPr/>
        </p:nvSpPr>
        <p:spPr>
          <a:xfrm>
            <a:off x="3509741" y="3133100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6BFEF15-F5D8-430A-9034-45D20FEA2AA1}"/>
              </a:ext>
            </a:extLst>
          </p:cNvPr>
          <p:cNvSpPr/>
          <p:nvPr/>
        </p:nvSpPr>
        <p:spPr>
          <a:xfrm>
            <a:off x="4659035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01CB55D-0369-4091-8AF1-ED151530C29F}"/>
              </a:ext>
            </a:extLst>
          </p:cNvPr>
          <p:cNvSpPr/>
          <p:nvPr/>
        </p:nvSpPr>
        <p:spPr>
          <a:xfrm>
            <a:off x="3509741" y="2951255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6A9F82F-5A1E-429F-8D1B-C3B7B3158B0D}"/>
              </a:ext>
            </a:extLst>
          </p:cNvPr>
          <p:cNvSpPr/>
          <p:nvPr/>
        </p:nvSpPr>
        <p:spPr>
          <a:xfrm>
            <a:off x="5052627" y="3133100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42DBDB9B-F08E-4A0F-BB84-39B4C5B90348}"/>
              </a:ext>
            </a:extLst>
          </p:cNvPr>
          <p:cNvSpPr/>
          <p:nvPr/>
        </p:nvSpPr>
        <p:spPr>
          <a:xfrm>
            <a:off x="6020317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803DF3F-7527-418B-9992-E34C2A9F556A}"/>
              </a:ext>
            </a:extLst>
          </p:cNvPr>
          <p:cNvSpPr/>
          <p:nvPr/>
        </p:nvSpPr>
        <p:spPr>
          <a:xfrm>
            <a:off x="6519134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6" name="Rectangle: Rounded Corners 125">
            <a:hlinkClick r:id="" action="ppaction://noaction"/>
            <a:extLst>
              <a:ext uri="{FF2B5EF4-FFF2-40B4-BE49-F238E27FC236}">
                <a16:creationId xmlns:a16="http://schemas.microsoft.com/office/drawing/2014/main" id="{CABA9750-B91E-486C-96C9-5233124C614F}"/>
              </a:ext>
            </a:extLst>
          </p:cNvPr>
          <p:cNvSpPr/>
          <p:nvPr/>
        </p:nvSpPr>
        <p:spPr>
          <a:xfrm>
            <a:off x="5752058" y="3386396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banca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51316-5B5B-4A03-A978-7AC255B64A3F}"/>
              </a:ext>
            </a:extLst>
          </p:cNvPr>
          <p:cNvSpPr txBox="1"/>
          <p:nvPr/>
        </p:nvSpPr>
        <p:spPr>
          <a:xfrm>
            <a:off x="5697987" y="328546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8D98-C8AE-452A-A8FF-775B492C1525}"/>
              </a:ext>
            </a:extLst>
          </p:cNvPr>
          <p:cNvSpPr/>
          <p:nvPr/>
        </p:nvSpPr>
        <p:spPr>
          <a:xfrm>
            <a:off x="1655793" y="374548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D7922B3-366C-4B8B-8585-FE33C870405C}"/>
              </a:ext>
            </a:extLst>
          </p:cNvPr>
          <p:cNvSpPr/>
          <p:nvPr/>
        </p:nvSpPr>
        <p:spPr>
          <a:xfrm>
            <a:off x="3068710" y="3743599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B24F330-2620-4BEB-9D1D-0557EF6B5B4D}"/>
              </a:ext>
            </a:extLst>
          </p:cNvPr>
          <p:cNvSpPr/>
          <p:nvPr/>
        </p:nvSpPr>
        <p:spPr>
          <a:xfrm>
            <a:off x="1652574" y="392122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A1E5D7B-1BAC-41A3-8E49-B8E0BC945E7F}"/>
              </a:ext>
            </a:extLst>
          </p:cNvPr>
          <p:cNvSpPr/>
          <p:nvPr/>
        </p:nvSpPr>
        <p:spPr>
          <a:xfrm>
            <a:off x="3065491" y="3919336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B8235716-179F-42E9-A763-2C31468FAB44}"/>
              </a:ext>
            </a:extLst>
          </p:cNvPr>
          <p:cNvSpPr/>
          <p:nvPr/>
        </p:nvSpPr>
        <p:spPr>
          <a:xfrm>
            <a:off x="1655793" y="410202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4C12266-3137-4B73-8BA6-CC18EB1C87F9}"/>
              </a:ext>
            </a:extLst>
          </p:cNvPr>
          <p:cNvSpPr/>
          <p:nvPr/>
        </p:nvSpPr>
        <p:spPr>
          <a:xfrm>
            <a:off x="3068710" y="4100132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Dumitru Constantin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EF294188-D951-4599-95C6-3291ADFE0527}"/>
              </a:ext>
            </a:extLst>
          </p:cNvPr>
          <p:cNvSpPr/>
          <p:nvPr/>
        </p:nvSpPr>
        <p:spPr>
          <a:xfrm>
            <a:off x="1652574" y="42777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527480B-6521-484E-B1CE-1ADCCED139AA}"/>
              </a:ext>
            </a:extLst>
          </p:cNvPr>
          <p:cNvSpPr/>
          <p:nvPr/>
        </p:nvSpPr>
        <p:spPr>
          <a:xfrm>
            <a:off x="3065491" y="4275869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0742578653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FE1C04F-0B39-4407-A899-1CD40D64152F}"/>
              </a:ext>
            </a:extLst>
          </p:cNvPr>
          <p:cNvSpPr/>
          <p:nvPr/>
        </p:nvSpPr>
        <p:spPr>
          <a:xfrm>
            <a:off x="1655793" y="44550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541EC11-0244-4646-B42B-E39D3A523579}"/>
              </a:ext>
            </a:extLst>
          </p:cNvPr>
          <p:cNvSpPr/>
          <p:nvPr/>
        </p:nvSpPr>
        <p:spPr>
          <a:xfrm>
            <a:off x="3068710" y="445312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Androne Adriana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C6F71413-BCD2-46AB-952A-2A7905EBD4D7}"/>
              </a:ext>
            </a:extLst>
          </p:cNvPr>
          <p:cNvSpPr/>
          <p:nvPr/>
        </p:nvSpPr>
        <p:spPr>
          <a:xfrm>
            <a:off x="1652574" y="4630753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87D9118-07A4-4D98-824C-3919584DED88}"/>
              </a:ext>
            </a:extLst>
          </p:cNvPr>
          <p:cNvSpPr/>
          <p:nvPr/>
        </p:nvSpPr>
        <p:spPr>
          <a:xfrm>
            <a:off x="3065491" y="4628863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0748496357</a:t>
            </a:r>
          </a:p>
        </p:txBody>
      </p:sp>
      <p:sp>
        <p:nvSpPr>
          <p:cNvPr id="171" name="Rectangle: Rounded Corners 170">
            <a:hlinkClick r:id="rId10" action="ppaction://hlinksldjump"/>
            <a:extLst>
              <a:ext uri="{FF2B5EF4-FFF2-40B4-BE49-F238E27FC236}">
                <a16:creationId xmlns:a16="http://schemas.microsoft.com/office/drawing/2014/main" id="{CB537847-3134-40F7-B37B-490F3A3063C2}"/>
              </a:ext>
            </a:extLst>
          </p:cNvPr>
          <p:cNvSpPr/>
          <p:nvPr/>
        </p:nvSpPr>
        <p:spPr>
          <a:xfrm>
            <a:off x="1652574" y="4853888"/>
            <a:ext cx="820553" cy="1433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   Salveaza</a:t>
            </a:r>
          </a:p>
        </p:txBody>
      </p:sp>
      <p:sp>
        <p:nvSpPr>
          <p:cNvPr id="173" name="Rectangle: Rounded Corners 172">
            <a:hlinkClick r:id="" action="ppaction://noaction"/>
            <a:extLst>
              <a:ext uri="{FF2B5EF4-FFF2-40B4-BE49-F238E27FC236}">
                <a16:creationId xmlns:a16="http://schemas.microsoft.com/office/drawing/2014/main" id="{5D30AAAD-F544-4A96-8144-4CB5E823933D}"/>
              </a:ext>
            </a:extLst>
          </p:cNvPr>
          <p:cNvSpPr/>
          <p:nvPr/>
        </p:nvSpPr>
        <p:spPr>
          <a:xfrm>
            <a:off x="5749977" y="4638992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functie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A89CAD8-8EB6-4E67-818A-B385907ABB4B}"/>
              </a:ext>
            </a:extLst>
          </p:cNvPr>
          <p:cNvSpPr txBox="1"/>
          <p:nvPr/>
        </p:nvSpPr>
        <p:spPr>
          <a:xfrm>
            <a:off x="5702541" y="4543265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66B7B21-6B79-4218-ADC4-9B60EA4D645C}"/>
              </a:ext>
            </a:extLst>
          </p:cNvPr>
          <p:cNvSpPr txBox="1"/>
          <p:nvPr/>
        </p:nvSpPr>
        <p:spPr>
          <a:xfrm>
            <a:off x="5701206" y="3469034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5" name="Rectangle: Rounded Corners 174">
            <a:hlinkClick r:id="rId10" action="ppaction://hlinksldjump"/>
            <a:extLst>
              <a:ext uri="{FF2B5EF4-FFF2-40B4-BE49-F238E27FC236}">
                <a16:creationId xmlns:a16="http://schemas.microsoft.com/office/drawing/2014/main" id="{9063C71F-82E2-4838-9592-F3B6CF8B7AFD}"/>
              </a:ext>
            </a:extLst>
          </p:cNvPr>
          <p:cNvSpPr/>
          <p:nvPr/>
        </p:nvSpPr>
        <p:spPr>
          <a:xfrm>
            <a:off x="2573738" y="4853888"/>
            <a:ext cx="820553" cy="1433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   Anuleaza</a:t>
            </a:r>
          </a:p>
        </p:txBody>
      </p:sp>
    </p:spTree>
    <p:extLst>
      <p:ext uri="{BB962C8B-B14F-4D97-AF65-F5344CB8AC3E}">
        <p14:creationId xmlns:p14="http://schemas.microsoft.com/office/powerpoint/2010/main" val="2544842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9E129A-078C-4420-9C22-6ED0CE189BDC}"/>
              </a:ext>
            </a:extLst>
          </p:cNvPr>
          <p:cNvSpPr/>
          <p:nvPr/>
        </p:nvSpPr>
        <p:spPr>
          <a:xfrm>
            <a:off x="1642115" y="2186635"/>
            <a:ext cx="5281626" cy="13384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88" name="Rectangle: Rounded Corners 87">
            <a:hlinkClick r:id="" action="ppaction://noaction"/>
            <a:extLst>
              <a:ext uri="{FF2B5EF4-FFF2-40B4-BE49-F238E27FC236}">
                <a16:creationId xmlns:a16="http://schemas.microsoft.com/office/drawing/2014/main" id="{4BF1EACA-E6A4-4A06-A36D-53A049B03FB3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4AD90B9-BA85-41AB-AF04-ADBD3DB0D704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2937CEB-C0CE-41C6-A811-982545E0C056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FDE2BCC-2C65-4901-9D33-F065BE6ED947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7F72709-697E-416B-9370-A49453936C2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AEE9799-DE8D-40E8-B24F-D5943E3955C2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2FFB8DD-0B3B-46B7-9255-F4BDA08D9D8F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95" name="Rectangle: Rounded Corners 94">
            <a:hlinkClick r:id="" action="ppaction://noaction"/>
            <a:extLst>
              <a:ext uri="{FF2B5EF4-FFF2-40B4-BE49-F238E27FC236}">
                <a16:creationId xmlns:a16="http://schemas.microsoft.com/office/drawing/2014/main" id="{DEF80433-EB70-461B-885A-6D5E677C4355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84" name="Rectangle: Rounded Corners 83">
            <a:hlinkClick r:id="" action="ppaction://noaction"/>
            <a:extLst>
              <a:ext uri="{FF2B5EF4-FFF2-40B4-BE49-F238E27FC236}">
                <a16:creationId xmlns:a16="http://schemas.microsoft.com/office/drawing/2014/main" id="{542CC247-FFBF-49D2-91CE-3F2D3F358801}"/>
              </a:ext>
            </a:extLst>
          </p:cNvPr>
          <p:cNvSpPr/>
          <p:nvPr/>
        </p:nvSpPr>
        <p:spPr>
          <a:xfrm>
            <a:off x="5749977" y="403726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cont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38DFD10-4260-49B5-BB3F-5DF8FCCE0B70}"/>
              </a:ext>
            </a:extLst>
          </p:cNvPr>
          <p:cNvSpPr/>
          <p:nvPr/>
        </p:nvSpPr>
        <p:spPr>
          <a:xfrm>
            <a:off x="1655793" y="12903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Denumire asociatie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8C329C7-0422-4788-B0FC-1EEE4CBC88BA}"/>
              </a:ext>
            </a:extLst>
          </p:cNvPr>
          <p:cNvSpPr/>
          <p:nvPr/>
        </p:nvSpPr>
        <p:spPr>
          <a:xfrm>
            <a:off x="3068710" y="128841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tx1"/>
                </a:solidFill>
              </a:rPr>
              <a:t>Asociatia de proprietari Vulturul B4A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D7A9E40-A257-42B6-BE4D-46442DA4C547}"/>
              </a:ext>
            </a:extLst>
          </p:cNvPr>
          <p:cNvSpPr/>
          <p:nvPr/>
        </p:nvSpPr>
        <p:spPr>
          <a:xfrm>
            <a:off x="1655793" y="145823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DDB053A-B0DA-44C6-BF25-A949F2D6EB14}"/>
              </a:ext>
            </a:extLst>
          </p:cNvPr>
          <p:cNvSpPr/>
          <p:nvPr/>
        </p:nvSpPr>
        <p:spPr>
          <a:xfrm>
            <a:off x="3068710" y="1456341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1255645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AB840D1-3AB5-4227-82CA-F9E9058341A8}"/>
              </a:ext>
            </a:extLst>
          </p:cNvPr>
          <p:cNvSpPr/>
          <p:nvPr/>
        </p:nvSpPr>
        <p:spPr>
          <a:xfrm>
            <a:off x="1655793" y="16350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1814EBA-89D2-43E6-BC17-AF0E5037E517}"/>
              </a:ext>
            </a:extLst>
          </p:cNvPr>
          <p:cNvSpPr/>
          <p:nvPr/>
        </p:nvSpPr>
        <p:spPr>
          <a:xfrm>
            <a:off x="3068710" y="1633140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Bld. Petrochimistilor, Bloc B4, Scara A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CACD7A-1E0D-4DC4-B3DA-5DD86B4A61FD}"/>
              </a:ext>
            </a:extLst>
          </p:cNvPr>
          <p:cNvSpPr/>
          <p:nvPr/>
        </p:nvSpPr>
        <p:spPr>
          <a:xfrm>
            <a:off x="1652574" y="181761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544E6B3-F946-4396-B63C-C421CBB10328}"/>
              </a:ext>
            </a:extLst>
          </p:cNvPr>
          <p:cNvSpPr/>
          <p:nvPr/>
        </p:nvSpPr>
        <p:spPr>
          <a:xfrm>
            <a:off x="3065491" y="1815724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Pitesti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28ED0C-B9AE-4631-87CD-9B28C1403FC1}"/>
              </a:ext>
            </a:extLst>
          </p:cNvPr>
          <p:cNvSpPr/>
          <p:nvPr/>
        </p:nvSpPr>
        <p:spPr>
          <a:xfrm>
            <a:off x="1655793" y="198451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B923E33-8EF5-4619-9473-6619E274AEDC}"/>
              </a:ext>
            </a:extLst>
          </p:cNvPr>
          <p:cNvSpPr/>
          <p:nvPr/>
        </p:nvSpPr>
        <p:spPr>
          <a:xfrm>
            <a:off x="3068710" y="198262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Arges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60BE25-EF95-47E3-881A-9E1F93152A69}"/>
              </a:ext>
            </a:extLst>
          </p:cNvPr>
          <p:cNvSpPr/>
          <p:nvPr/>
        </p:nvSpPr>
        <p:spPr>
          <a:xfrm>
            <a:off x="1693893" y="22349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blocuri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BD159F7-C21D-418B-9D99-6F06725DED0A}"/>
              </a:ext>
            </a:extLst>
          </p:cNvPr>
          <p:cNvSpPr/>
          <p:nvPr/>
        </p:nvSpPr>
        <p:spPr>
          <a:xfrm>
            <a:off x="1655793" y="386341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890085C-0BC1-49D9-8755-AF5BF54134B1}"/>
              </a:ext>
            </a:extLst>
          </p:cNvPr>
          <p:cNvSpPr/>
          <p:nvPr/>
        </p:nvSpPr>
        <p:spPr>
          <a:xfrm>
            <a:off x="3068710" y="3861528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BRD – Sucursala Pitesti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755DE3B-3742-4CA2-A2DB-44E393D40E91}"/>
              </a:ext>
            </a:extLst>
          </p:cNvPr>
          <p:cNvSpPr/>
          <p:nvPr/>
        </p:nvSpPr>
        <p:spPr>
          <a:xfrm>
            <a:off x="1652574" y="40391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2935EBB-67E2-47AB-8BF7-FDD6CD1C564D}"/>
              </a:ext>
            </a:extLst>
          </p:cNvPr>
          <p:cNvSpPr/>
          <p:nvPr/>
        </p:nvSpPr>
        <p:spPr>
          <a:xfrm>
            <a:off x="3065491" y="403726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RO40BRDE030SV70071870300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D41B22F-EEF3-4593-9B97-46C0E1DDDABF}"/>
              </a:ext>
            </a:extLst>
          </p:cNvPr>
          <p:cNvSpPr/>
          <p:nvPr/>
        </p:nvSpPr>
        <p:spPr>
          <a:xfrm>
            <a:off x="1693893" y="241814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73BA2DB-C92F-4E33-B8C7-C6789C91A180}"/>
              </a:ext>
            </a:extLst>
          </p:cNvPr>
          <p:cNvSpPr/>
          <p:nvPr/>
        </p:nvSpPr>
        <p:spPr>
          <a:xfrm>
            <a:off x="3103591" y="2424541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3302AC8-8305-4A3B-8A00-299814B471AA}"/>
              </a:ext>
            </a:extLst>
          </p:cNvPr>
          <p:cNvSpPr/>
          <p:nvPr/>
        </p:nvSpPr>
        <p:spPr>
          <a:xfrm>
            <a:off x="3103591" y="223409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2479915-AD4C-4C32-9A71-23B843184E0D}"/>
              </a:ext>
            </a:extLst>
          </p:cNvPr>
          <p:cNvSpPr/>
          <p:nvPr/>
        </p:nvSpPr>
        <p:spPr>
          <a:xfrm>
            <a:off x="4656066" y="24278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DD817D3-D462-4AA0-8041-D4B703040429}"/>
              </a:ext>
            </a:extLst>
          </p:cNvPr>
          <p:cNvSpPr/>
          <p:nvPr/>
        </p:nvSpPr>
        <p:spPr>
          <a:xfrm>
            <a:off x="1691566" y="259998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DC30592-7418-4A5A-A92B-515F8E2AB278}"/>
              </a:ext>
            </a:extLst>
          </p:cNvPr>
          <p:cNvSpPr/>
          <p:nvPr/>
        </p:nvSpPr>
        <p:spPr>
          <a:xfrm>
            <a:off x="3101264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87060EC6-A484-4532-925C-2A2B80666A26}"/>
              </a:ext>
            </a:extLst>
          </p:cNvPr>
          <p:cNvSpPr/>
          <p:nvPr/>
        </p:nvSpPr>
        <p:spPr>
          <a:xfrm>
            <a:off x="3506772" y="260638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B683FAF-FE32-4240-B277-6D4E954B179E}"/>
              </a:ext>
            </a:extLst>
          </p:cNvPr>
          <p:cNvSpPr/>
          <p:nvPr/>
        </p:nvSpPr>
        <p:spPr>
          <a:xfrm>
            <a:off x="4656066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DE7F55A-8E08-4242-9D05-25848C90F7CA}"/>
              </a:ext>
            </a:extLst>
          </p:cNvPr>
          <p:cNvSpPr/>
          <p:nvPr/>
        </p:nvSpPr>
        <p:spPr>
          <a:xfrm>
            <a:off x="3506772" y="2424541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BA6B5EA-7884-4AEB-AE95-37AF5DF22C6A}"/>
              </a:ext>
            </a:extLst>
          </p:cNvPr>
          <p:cNvSpPr/>
          <p:nvPr/>
        </p:nvSpPr>
        <p:spPr>
          <a:xfrm>
            <a:off x="5049658" y="260638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B3DE88D-35F3-4235-80F6-898533F975A6}"/>
              </a:ext>
            </a:extLst>
          </p:cNvPr>
          <p:cNvSpPr/>
          <p:nvPr/>
        </p:nvSpPr>
        <p:spPr>
          <a:xfrm>
            <a:off x="6017348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11D9C87-7FCA-4156-B990-40F8293357D0}"/>
              </a:ext>
            </a:extLst>
          </p:cNvPr>
          <p:cNvSpPr/>
          <p:nvPr/>
        </p:nvSpPr>
        <p:spPr>
          <a:xfrm>
            <a:off x="6306007" y="2566816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F4D5E33-C541-4C80-BDAF-641F929B90D2}"/>
              </a:ext>
            </a:extLst>
          </p:cNvPr>
          <p:cNvSpPr/>
          <p:nvPr/>
        </p:nvSpPr>
        <p:spPr>
          <a:xfrm>
            <a:off x="6516165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C5A2DF3E-06B1-4663-8A52-1CEC3E76AF25}"/>
              </a:ext>
            </a:extLst>
          </p:cNvPr>
          <p:cNvSpPr/>
          <p:nvPr/>
        </p:nvSpPr>
        <p:spPr>
          <a:xfrm>
            <a:off x="1690674" y="277620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02A32C80-2A46-4065-BE2B-9027300D83BA}"/>
              </a:ext>
            </a:extLst>
          </p:cNvPr>
          <p:cNvSpPr/>
          <p:nvPr/>
        </p:nvSpPr>
        <p:spPr>
          <a:xfrm>
            <a:off x="3100372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CA82C89-666A-4BA9-8A5F-0B5BCB19AB73}"/>
              </a:ext>
            </a:extLst>
          </p:cNvPr>
          <p:cNvSpPr/>
          <p:nvPr/>
        </p:nvSpPr>
        <p:spPr>
          <a:xfrm>
            <a:off x="3505880" y="2782604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D37BCED-BCC1-4312-A9FE-DE16A6979DE1}"/>
              </a:ext>
            </a:extLst>
          </p:cNvPr>
          <p:cNvSpPr/>
          <p:nvPr/>
        </p:nvSpPr>
        <p:spPr>
          <a:xfrm>
            <a:off x="4655174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85793A-8121-4B08-818A-EAC7FA2DFDD2}"/>
              </a:ext>
            </a:extLst>
          </p:cNvPr>
          <p:cNvSpPr/>
          <p:nvPr/>
        </p:nvSpPr>
        <p:spPr>
          <a:xfrm>
            <a:off x="5048766" y="2782604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F680D8F-D725-40AD-B165-60B530C8C8D3}"/>
              </a:ext>
            </a:extLst>
          </p:cNvPr>
          <p:cNvSpPr/>
          <p:nvPr/>
        </p:nvSpPr>
        <p:spPr>
          <a:xfrm>
            <a:off x="6016456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B31FC5D-7E5F-46B6-AB54-BCFCFDD48881}"/>
              </a:ext>
            </a:extLst>
          </p:cNvPr>
          <p:cNvSpPr/>
          <p:nvPr/>
        </p:nvSpPr>
        <p:spPr>
          <a:xfrm>
            <a:off x="6515273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16CEF78-C5D9-4CCC-9A68-A13FDAC974EE}"/>
              </a:ext>
            </a:extLst>
          </p:cNvPr>
          <p:cNvSpPr/>
          <p:nvPr/>
        </p:nvSpPr>
        <p:spPr>
          <a:xfrm>
            <a:off x="6306007" y="2752134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1B32FD79-445E-4ABC-B9EC-B0EF4CE93A45}"/>
              </a:ext>
            </a:extLst>
          </p:cNvPr>
          <p:cNvSpPr/>
          <p:nvPr/>
        </p:nvSpPr>
        <p:spPr>
          <a:xfrm>
            <a:off x="1696862" y="29448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2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3428D15-0B58-49A1-8DA3-010FA0B03ACD}"/>
              </a:ext>
            </a:extLst>
          </p:cNvPr>
          <p:cNvSpPr/>
          <p:nvPr/>
        </p:nvSpPr>
        <p:spPr>
          <a:xfrm>
            <a:off x="3106560" y="2951255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8F48D39-44F3-43D3-82B3-E0E71912BB3D}"/>
              </a:ext>
            </a:extLst>
          </p:cNvPr>
          <p:cNvSpPr/>
          <p:nvPr/>
        </p:nvSpPr>
        <p:spPr>
          <a:xfrm>
            <a:off x="4659035" y="2954573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ABCB74B-DF95-4847-82D1-AF73E41B30BA}"/>
              </a:ext>
            </a:extLst>
          </p:cNvPr>
          <p:cNvSpPr/>
          <p:nvPr/>
        </p:nvSpPr>
        <p:spPr>
          <a:xfrm>
            <a:off x="1694535" y="312670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E6372B3-6FBB-4B4B-BD85-4BE632CE6199}"/>
              </a:ext>
            </a:extLst>
          </p:cNvPr>
          <p:cNvSpPr/>
          <p:nvPr/>
        </p:nvSpPr>
        <p:spPr>
          <a:xfrm>
            <a:off x="3104233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F6225D7-9E76-4ACE-8489-93276EC06704}"/>
              </a:ext>
            </a:extLst>
          </p:cNvPr>
          <p:cNvSpPr/>
          <p:nvPr/>
        </p:nvSpPr>
        <p:spPr>
          <a:xfrm>
            <a:off x="3509741" y="3133100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6BFEF15-F5D8-430A-9034-45D20FEA2AA1}"/>
              </a:ext>
            </a:extLst>
          </p:cNvPr>
          <p:cNvSpPr/>
          <p:nvPr/>
        </p:nvSpPr>
        <p:spPr>
          <a:xfrm>
            <a:off x="4659035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01CB55D-0369-4091-8AF1-ED151530C29F}"/>
              </a:ext>
            </a:extLst>
          </p:cNvPr>
          <p:cNvSpPr/>
          <p:nvPr/>
        </p:nvSpPr>
        <p:spPr>
          <a:xfrm>
            <a:off x="3509741" y="2951255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6A9F82F-5A1E-429F-8D1B-C3B7B3158B0D}"/>
              </a:ext>
            </a:extLst>
          </p:cNvPr>
          <p:cNvSpPr/>
          <p:nvPr/>
        </p:nvSpPr>
        <p:spPr>
          <a:xfrm>
            <a:off x="5052627" y="3133100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42DBDB9B-F08E-4A0F-BB84-39B4C5B90348}"/>
              </a:ext>
            </a:extLst>
          </p:cNvPr>
          <p:cNvSpPr/>
          <p:nvPr/>
        </p:nvSpPr>
        <p:spPr>
          <a:xfrm>
            <a:off x="6020317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803DF3F-7527-418B-9992-E34C2A9F556A}"/>
              </a:ext>
            </a:extLst>
          </p:cNvPr>
          <p:cNvSpPr/>
          <p:nvPr/>
        </p:nvSpPr>
        <p:spPr>
          <a:xfrm>
            <a:off x="6519134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6" name="Rectangle: Rounded Corners 125">
            <a:hlinkClick r:id="" action="ppaction://noaction"/>
            <a:extLst>
              <a:ext uri="{FF2B5EF4-FFF2-40B4-BE49-F238E27FC236}">
                <a16:creationId xmlns:a16="http://schemas.microsoft.com/office/drawing/2014/main" id="{CABA9750-B91E-486C-96C9-5233124C614F}"/>
              </a:ext>
            </a:extLst>
          </p:cNvPr>
          <p:cNvSpPr/>
          <p:nvPr/>
        </p:nvSpPr>
        <p:spPr>
          <a:xfrm>
            <a:off x="5752058" y="3862259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banca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51316-5B5B-4A03-A978-7AC255B64A3F}"/>
              </a:ext>
            </a:extLst>
          </p:cNvPr>
          <p:cNvSpPr txBox="1"/>
          <p:nvPr/>
        </p:nvSpPr>
        <p:spPr>
          <a:xfrm>
            <a:off x="5701206" y="37621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8D98-C8AE-452A-A8FF-775B492C1525}"/>
              </a:ext>
            </a:extLst>
          </p:cNvPr>
          <p:cNvSpPr/>
          <p:nvPr/>
        </p:nvSpPr>
        <p:spPr>
          <a:xfrm>
            <a:off x="1655793" y="422135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D7922B3-366C-4B8B-8585-FE33C870405C}"/>
              </a:ext>
            </a:extLst>
          </p:cNvPr>
          <p:cNvSpPr/>
          <p:nvPr/>
        </p:nvSpPr>
        <p:spPr>
          <a:xfrm>
            <a:off x="3068710" y="4219462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B24F330-2620-4BEB-9D1D-0557EF6B5B4D}"/>
              </a:ext>
            </a:extLst>
          </p:cNvPr>
          <p:cNvSpPr/>
          <p:nvPr/>
        </p:nvSpPr>
        <p:spPr>
          <a:xfrm>
            <a:off x="1652574" y="439708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A1E5D7B-1BAC-41A3-8E49-B8E0BC945E7F}"/>
              </a:ext>
            </a:extLst>
          </p:cNvPr>
          <p:cNvSpPr/>
          <p:nvPr/>
        </p:nvSpPr>
        <p:spPr>
          <a:xfrm>
            <a:off x="3065491" y="4395199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B8235716-179F-42E9-A763-2C31468FAB44}"/>
              </a:ext>
            </a:extLst>
          </p:cNvPr>
          <p:cNvSpPr/>
          <p:nvPr/>
        </p:nvSpPr>
        <p:spPr>
          <a:xfrm>
            <a:off x="1655793" y="457788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4C12266-3137-4B73-8BA6-CC18EB1C87F9}"/>
              </a:ext>
            </a:extLst>
          </p:cNvPr>
          <p:cNvSpPr/>
          <p:nvPr/>
        </p:nvSpPr>
        <p:spPr>
          <a:xfrm>
            <a:off x="3068710" y="457599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Dumitru Constantin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EF294188-D951-4599-95C6-3291ADFE0527}"/>
              </a:ext>
            </a:extLst>
          </p:cNvPr>
          <p:cNvSpPr/>
          <p:nvPr/>
        </p:nvSpPr>
        <p:spPr>
          <a:xfrm>
            <a:off x="1652574" y="475362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527480B-6521-484E-B1CE-1ADCCED139AA}"/>
              </a:ext>
            </a:extLst>
          </p:cNvPr>
          <p:cNvSpPr/>
          <p:nvPr/>
        </p:nvSpPr>
        <p:spPr>
          <a:xfrm>
            <a:off x="3065491" y="4751732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0742578653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FE1C04F-0B39-4407-A899-1CD40D64152F}"/>
              </a:ext>
            </a:extLst>
          </p:cNvPr>
          <p:cNvSpPr/>
          <p:nvPr/>
        </p:nvSpPr>
        <p:spPr>
          <a:xfrm>
            <a:off x="1655793" y="49308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541EC11-0244-4646-B42B-E39D3A523579}"/>
              </a:ext>
            </a:extLst>
          </p:cNvPr>
          <p:cNvSpPr/>
          <p:nvPr/>
        </p:nvSpPr>
        <p:spPr>
          <a:xfrm>
            <a:off x="3068710" y="4928989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Androne Adriana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C6F71413-BCD2-46AB-952A-2A7905EBD4D7}"/>
              </a:ext>
            </a:extLst>
          </p:cNvPr>
          <p:cNvSpPr/>
          <p:nvPr/>
        </p:nvSpPr>
        <p:spPr>
          <a:xfrm>
            <a:off x="1652574" y="51066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87D9118-07A4-4D98-824C-3919584DED88}"/>
              </a:ext>
            </a:extLst>
          </p:cNvPr>
          <p:cNvSpPr/>
          <p:nvPr/>
        </p:nvSpPr>
        <p:spPr>
          <a:xfrm>
            <a:off x="3065491" y="510472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0748496357</a:t>
            </a:r>
          </a:p>
        </p:txBody>
      </p:sp>
      <p:sp>
        <p:nvSpPr>
          <p:cNvPr id="171" name="Rectangle: Rounded Corners 170">
            <a:hlinkClick r:id="rId9" action="ppaction://hlinksldjump"/>
            <a:extLst>
              <a:ext uri="{FF2B5EF4-FFF2-40B4-BE49-F238E27FC236}">
                <a16:creationId xmlns:a16="http://schemas.microsoft.com/office/drawing/2014/main" id="{CB537847-3134-40F7-B37B-490F3A3063C2}"/>
              </a:ext>
            </a:extLst>
          </p:cNvPr>
          <p:cNvSpPr/>
          <p:nvPr/>
        </p:nvSpPr>
        <p:spPr>
          <a:xfrm>
            <a:off x="1652574" y="5329751"/>
            <a:ext cx="820553" cy="1433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Salveaza</a:t>
            </a:r>
          </a:p>
        </p:txBody>
      </p:sp>
      <p:sp>
        <p:nvSpPr>
          <p:cNvPr id="173" name="Rectangle: Rounded Corners 172">
            <a:hlinkClick r:id="" action="ppaction://noaction"/>
            <a:extLst>
              <a:ext uri="{FF2B5EF4-FFF2-40B4-BE49-F238E27FC236}">
                <a16:creationId xmlns:a16="http://schemas.microsoft.com/office/drawing/2014/main" id="{5D30AAAD-F544-4A96-8144-4CB5E823933D}"/>
              </a:ext>
            </a:extLst>
          </p:cNvPr>
          <p:cNvSpPr/>
          <p:nvPr/>
        </p:nvSpPr>
        <p:spPr>
          <a:xfrm>
            <a:off x="5749977" y="511485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functie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A89CAD8-8EB6-4E67-818A-B385907ABB4B}"/>
              </a:ext>
            </a:extLst>
          </p:cNvPr>
          <p:cNvSpPr txBox="1"/>
          <p:nvPr/>
        </p:nvSpPr>
        <p:spPr>
          <a:xfrm>
            <a:off x="5702541" y="501912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66B7B21-6B79-4218-ADC4-9B60EA4D645C}"/>
              </a:ext>
            </a:extLst>
          </p:cNvPr>
          <p:cNvSpPr txBox="1"/>
          <p:nvPr/>
        </p:nvSpPr>
        <p:spPr>
          <a:xfrm>
            <a:off x="5701206" y="394489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5" name="Rectangle: Rounded Corners 174">
            <a:hlinkClick r:id="rId9" action="ppaction://hlinksldjump"/>
            <a:extLst>
              <a:ext uri="{FF2B5EF4-FFF2-40B4-BE49-F238E27FC236}">
                <a16:creationId xmlns:a16="http://schemas.microsoft.com/office/drawing/2014/main" id="{9063C71F-82E2-4838-9592-F3B6CF8B7AFD}"/>
              </a:ext>
            </a:extLst>
          </p:cNvPr>
          <p:cNvSpPr/>
          <p:nvPr/>
        </p:nvSpPr>
        <p:spPr>
          <a:xfrm>
            <a:off x="2573738" y="5329751"/>
            <a:ext cx="820553" cy="1433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   Anuleaza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BF3478C-06A6-4BB1-BAA5-B5E0613291BB}"/>
              </a:ext>
            </a:extLst>
          </p:cNvPr>
          <p:cNvSpPr/>
          <p:nvPr/>
        </p:nvSpPr>
        <p:spPr>
          <a:xfrm>
            <a:off x="1696862" y="33020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3</a:t>
            </a:r>
          </a:p>
        </p:txBody>
      </p:sp>
      <p:sp>
        <p:nvSpPr>
          <p:cNvPr id="109" name="Rectangle: Rounded Corners 108">
            <a:hlinkClick r:id="rId10" action="ppaction://hlinksldjump"/>
            <a:extLst>
              <a:ext uri="{FF2B5EF4-FFF2-40B4-BE49-F238E27FC236}">
                <a16:creationId xmlns:a16="http://schemas.microsoft.com/office/drawing/2014/main" id="{E7F80324-A08E-4F0D-9850-AC9A30AE9A54}"/>
              </a:ext>
            </a:extLst>
          </p:cNvPr>
          <p:cNvSpPr/>
          <p:nvPr/>
        </p:nvSpPr>
        <p:spPr>
          <a:xfrm>
            <a:off x="3106560" y="3308459"/>
            <a:ext cx="359047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F3DAD0C-31F0-4738-B5E3-6A4E3052283A}"/>
              </a:ext>
            </a:extLst>
          </p:cNvPr>
          <p:cNvSpPr/>
          <p:nvPr/>
        </p:nvSpPr>
        <p:spPr>
          <a:xfrm>
            <a:off x="4659035" y="3311777"/>
            <a:ext cx="359047" cy="13716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710A9C2-87F0-46C8-8006-4CC727B3F0C2}"/>
              </a:ext>
            </a:extLst>
          </p:cNvPr>
          <p:cNvSpPr/>
          <p:nvPr/>
        </p:nvSpPr>
        <p:spPr>
          <a:xfrm>
            <a:off x="3509741" y="3308459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</p:spTree>
    <p:extLst>
      <p:ext uri="{BB962C8B-B14F-4D97-AF65-F5344CB8AC3E}">
        <p14:creationId xmlns:p14="http://schemas.microsoft.com/office/powerpoint/2010/main" val="1679578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9E129A-078C-4420-9C22-6ED0CE189BDC}"/>
              </a:ext>
            </a:extLst>
          </p:cNvPr>
          <p:cNvSpPr/>
          <p:nvPr/>
        </p:nvSpPr>
        <p:spPr>
          <a:xfrm>
            <a:off x="1642115" y="2186635"/>
            <a:ext cx="5281626" cy="133844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88" name="Rectangle: Rounded Corners 87">
            <a:hlinkClick r:id="" action="ppaction://noaction"/>
            <a:extLst>
              <a:ext uri="{FF2B5EF4-FFF2-40B4-BE49-F238E27FC236}">
                <a16:creationId xmlns:a16="http://schemas.microsoft.com/office/drawing/2014/main" id="{4BF1EACA-E6A4-4A06-A36D-53A049B03FB3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4AD90B9-BA85-41AB-AF04-ADBD3DB0D704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2937CEB-C0CE-41C6-A811-982545E0C056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FDE2BCC-2C65-4901-9D33-F065BE6ED947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7F72709-697E-416B-9370-A49453936C2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AEE9799-DE8D-40E8-B24F-D5943E3955C2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2FFB8DD-0B3B-46B7-9255-F4BDA08D9D8F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95" name="Rectangle: Rounded Corners 94">
            <a:hlinkClick r:id="" action="ppaction://noaction"/>
            <a:extLst>
              <a:ext uri="{FF2B5EF4-FFF2-40B4-BE49-F238E27FC236}">
                <a16:creationId xmlns:a16="http://schemas.microsoft.com/office/drawing/2014/main" id="{DEF80433-EB70-461B-885A-6D5E677C4355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84" name="Rectangle: Rounded Corners 83">
            <a:hlinkClick r:id="" action="ppaction://noaction"/>
            <a:extLst>
              <a:ext uri="{FF2B5EF4-FFF2-40B4-BE49-F238E27FC236}">
                <a16:creationId xmlns:a16="http://schemas.microsoft.com/office/drawing/2014/main" id="{542CC247-FFBF-49D2-91CE-3F2D3F358801}"/>
              </a:ext>
            </a:extLst>
          </p:cNvPr>
          <p:cNvSpPr/>
          <p:nvPr/>
        </p:nvSpPr>
        <p:spPr>
          <a:xfrm>
            <a:off x="5749977" y="403726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cont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38DFD10-4260-49B5-BB3F-5DF8FCCE0B70}"/>
              </a:ext>
            </a:extLst>
          </p:cNvPr>
          <p:cNvSpPr/>
          <p:nvPr/>
        </p:nvSpPr>
        <p:spPr>
          <a:xfrm>
            <a:off x="1655793" y="12903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Denumire asociatie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8C329C7-0422-4788-B0FC-1EEE4CBC88BA}"/>
              </a:ext>
            </a:extLst>
          </p:cNvPr>
          <p:cNvSpPr/>
          <p:nvPr/>
        </p:nvSpPr>
        <p:spPr>
          <a:xfrm>
            <a:off x="3068710" y="128841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tx1"/>
                </a:solidFill>
              </a:rPr>
              <a:t>Asociatia de proprietari Vulturul B4A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D7A9E40-A257-42B6-BE4D-46442DA4C547}"/>
              </a:ext>
            </a:extLst>
          </p:cNvPr>
          <p:cNvSpPr/>
          <p:nvPr/>
        </p:nvSpPr>
        <p:spPr>
          <a:xfrm>
            <a:off x="1655793" y="145823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DDB053A-B0DA-44C6-BF25-A949F2D6EB14}"/>
              </a:ext>
            </a:extLst>
          </p:cNvPr>
          <p:cNvSpPr/>
          <p:nvPr/>
        </p:nvSpPr>
        <p:spPr>
          <a:xfrm>
            <a:off x="3068710" y="1456341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1255645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AB840D1-3AB5-4227-82CA-F9E9058341A8}"/>
              </a:ext>
            </a:extLst>
          </p:cNvPr>
          <p:cNvSpPr/>
          <p:nvPr/>
        </p:nvSpPr>
        <p:spPr>
          <a:xfrm>
            <a:off x="1655793" y="16350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1814EBA-89D2-43E6-BC17-AF0E5037E517}"/>
              </a:ext>
            </a:extLst>
          </p:cNvPr>
          <p:cNvSpPr/>
          <p:nvPr/>
        </p:nvSpPr>
        <p:spPr>
          <a:xfrm>
            <a:off x="3068710" y="1633140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Bld. Petrochimistilor, Bloc B4, Scara A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CACD7A-1E0D-4DC4-B3DA-5DD86B4A61FD}"/>
              </a:ext>
            </a:extLst>
          </p:cNvPr>
          <p:cNvSpPr/>
          <p:nvPr/>
        </p:nvSpPr>
        <p:spPr>
          <a:xfrm>
            <a:off x="1652574" y="181761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544E6B3-F946-4396-B63C-C421CBB10328}"/>
              </a:ext>
            </a:extLst>
          </p:cNvPr>
          <p:cNvSpPr/>
          <p:nvPr/>
        </p:nvSpPr>
        <p:spPr>
          <a:xfrm>
            <a:off x="3065491" y="1815724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Pitesti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28ED0C-B9AE-4631-87CD-9B28C1403FC1}"/>
              </a:ext>
            </a:extLst>
          </p:cNvPr>
          <p:cNvSpPr/>
          <p:nvPr/>
        </p:nvSpPr>
        <p:spPr>
          <a:xfrm>
            <a:off x="1655793" y="198451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B923E33-8EF5-4619-9473-6619E274AEDC}"/>
              </a:ext>
            </a:extLst>
          </p:cNvPr>
          <p:cNvSpPr/>
          <p:nvPr/>
        </p:nvSpPr>
        <p:spPr>
          <a:xfrm>
            <a:off x="3068710" y="198262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Arges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60BE25-EF95-47E3-881A-9E1F93152A69}"/>
              </a:ext>
            </a:extLst>
          </p:cNvPr>
          <p:cNvSpPr/>
          <p:nvPr/>
        </p:nvSpPr>
        <p:spPr>
          <a:xfrm>
            <a:off x="1693893" y="22349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blocuri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BD159F7-C21D-418B-9D99-6F06725DED0A}"/>
              </a:ext>
            </a:extLst>
          </p:cNvPr>
          <p:cNvSpPr/>
          <p:nvPr/>
        </p:nvSpPr>
        <p:spPr>
          <a:xfrm>
            <a:off x="1655793" y="386341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890085C-0BC1-49D9-8755-AF5BF54134B1}"/>
              </a:ext>
            </a:extLst>
          </p:cNvPr>
          <p:cNvSpPr/>
          <p:nvPr/>
        </p:nvSpPr>
        <p:spPr>
          <a:xfrm>
            <a:off x="3068710" y="3861528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BRD – Sucursala Pitesti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755DE3B-3742-4CA2-A2DB-44E393D40E91}"/>
              </a:ext>
            </a:extLst>
          </p:cNvPr>
          <p:cNvSpPr/>
          <p:nvPr/>
        </p:nvSpPr>
        <p:spPr>
          <a:xfrm>
            <a:off x="1652574" y="40391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2935EBB-67E2-47AB-8BF7-FDD6CD1C564D}"/>
              </a:ext>
            </a:extLst>
          </p:cNvPr>
          <p:cNvSpPr/>
          <p:nvPr/>
        </p:nvSpPr>
        <p:spPr>
          <a:xfrm>
            <a:off x="3065491" y="403726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RO40BRDE030SV70071870300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D41B22F-EEF3-4593-9B97-46C0E1DDDABF}"/>
              </a:ext>
            </a:extLst>
          </p:cNvPr>
          <p:cNvSpPr/>
          <p:nvPr/>
        </p:nvSpPr>
        <p:spPr>
          <a:xfrm>
            <a:off x="1693893" y="241814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73BA2DB-C92F-4E33-B8C7-C6789C91A180}"/>
              </a:ext>
            </a:extLst>
          </p:cNvPr>
          <p:cNvSpPr/>
          <p:nvPr/>
        </p:nvSpPr>
        <p:spPr>
          <a:xfrm>
            <a:off x="3103591" y="2424541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3302AC8-8305-4A3B-8A00-299814B471AA}"/>
              </a:ext>
            </a:extLst>
          </p:cNvPr>
          <p:cNvSpPr/>
          <p:nvPr/>
        </p:nvSpPr>
        <p:spPr>
          <a:xfrm>
            <a:off x="3103591" y="223409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2479915-AD4C-4C32-9A71-23B843184E0D}"/>
              </a:ext>
            </a:extLst>
          </p:cNvPr>
          <p:cNvSpPr/>
          <p:nvPr/>
        </p:nvSpPr>
        <p:spPr>
          <a:xfrm>
            <a:off x="4656066" y="24278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DD817D3-D462-4AA0-8041-D4B703040429}"/>
              </a:ext>
            </a:extLst>
          </p:cNvPr>
          <p:cNvSpPr/>
          <p:nvPr/>
        </p:nvSpPr>
        <p:spPr>
          <a:xfrm>
            <a:off x="1691566" y="259998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DC30592-7418-4A5A-A92B-515F8E2AB278}"/>
              </a:ext>
            </a:extLst>
          </p:cNvPr>
          <p:cNvSpPr/>
          <p:nvPr/>
        </p:nvSpPr>
        <p:spPr>
          <a:xfrm>
            <a:off x="3101264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87060EC6-A484-4532-925C-2A2B80666A26}"/>
              </a:ext>
            </a:extLst>
          </p:cNvPr>
          <p:cNvSpPr/>
          <p:nvPr/>
        </p:nvSpPr>
        <p:spPr>
          <a:xfrm>
            <a:off x="3506772" y="260638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B683FAF-FE32-4240-B277-6D4E954B179E}"/>
              </a:ext>
            </a:extLst>
          </p:cNvPr>
          <p:cNvSpPr/>
          <p:nvPr/>
        </p:nvSpPr>
        <p:spPr>
          <a:xfrm>
            <a:off x="4656066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DE7F55A-8E08-4242-9D05-25848C90F7CA}"/>
              </a:ext>
            </a:extLst>
          </p:cNvPr>
          <p:cNvSpPr/>
          <p:nvPr/>
        </p:nvSpPr>
        <p:spPr>
          <a:xfrm>
            <a:off x="3506772" y="2424541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BA6B5EA-7884-4AEB-AE95-37AF5DF22C6A}"/>
              </a:ext>
            </a:extLst>
          </p:cNvPr>
          <p:cNvSpPr/>
          <p:nvPr/>
        </p:nvSpPr>
        <p:spPr>
          <a:xfrm>
            <a:off x="5049658" y="260638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B3DE88D-35F3-4235-80F6-898533F975A6}"/>
              </a:ext>
            </a:extLst>
          </p:cNvPr>
          <p:cNvSpPr/>
          <p:nvPr/>
        </p:nvSpPr>
        <p:spPr>
          <a:xfrm>
            <a:off x="6017348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11D9C87-7FCA-4156-B990-40F8293357D0}"/>
              </a:ext>
            </a:extLst>
          </p:cNvPr>
          <p:cNvSpPr/>
          <p:nvPr/>
        </p:nvSpPr>
        <p:spPr>
          <a:xfrm>
            <a:off x="6306007" y="2566816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F4D5E33-C541-4C80-BDAF-641F929B90D2}"/>
              </a:ext>
            </a:extLst>
          </p:cNvPr>
          <p:cNvSpPr/>
          <p:nvPr/>
        </p:nvSpPr>
        <p:spPr>
          <a:xfrm>
            <a:off x="6516165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C5A2DF3E-06B1-4663-8A52-1CEC3E76AF25}"/>
              </a:ext>
            </a:extLst>
          </p:cNvPr>
          <p:cNvSpPr/>
          <p:nvPr/>
        </p:nvSpPr>
        <p:spPr>
          <a:xfrm>
            <a:off x="1690674" y="277620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02A32C80-2A46-4065-BE2B-9027300D83BA}"/>
              </a:ext>
            </a:extLst>
          </p:cNvPr>
          <p:cNvSpPr/>
          <p:nvPr/>
        </p:nvSpPr>
        <p:spPr>
          <a:xfrm>
            <a:off x="3100372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CA82C89-666A-4BA9-8A5F-0B5BCB19AB73}"/>
              </a:ext>
            </a:extLst>
          </p:cNvPr>
          <p:cNvSpPr/>
          <p:nvPr/>
        </p:nvSpPr>
        <p:spPr>
          <a:xfrm>
            <a:off x="3505880" y="2782604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D37BCED-BCC1-4312-A9FE-DE16A6979DE1}"/>
              </a:ext>
            </a:extLst>
          </p:cNvPr>
          <p:cNvSpPr/>
          <p:nvPr/>
        </p:nvSpPr>
        <p:spPr>
          <a:xfrm>
            <a:off x="4655174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85793A-8121-4B08-818A-EAC7FA2DFDD2}"/>
              </a:ext>
            </a:extLst>
          </p:cNvPr>
          <p:cNvSpPr/>
          <p:nvPr/>
        </p:nvSpPr>
        <p:spPr>
          <a:xfrm>
            <a:off x="5048766" y="2782604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F680D8F-D725-40AD-B165-60B530C8C8D3}"/>
              </a:ext>
            </a:extLst>
          </p:cNvPr>
          <p:cNvSpPr/>
          <p:nvPr/>
        </p:nvSpPr>
        <p:spPr>
          <a:xfrm>
            <a:off x="6016456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B31FC5D-7E5F-46B6-AB54-BCFCFDD48881}"/>
              </a:ext>
            </a:extLst>
          </p:cNvPr>
          <p:cNvSpPr/>
          <p:nvPr/>
        </p:nvSpPr>
        <p:spPr>
          <a:xfrm>
            <a:off x="6515273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16CEF78-C5D9-4CCC-9A68-A13FDAC974EE}"/>
              </a:ext>
            </a:extLst>
          </p:cNvPr>
          <p:cNvSpPr/>
          <p:nvPr/>
        </p:nvSpPr>
        <p:spPr>
          <a:xfrm>
            <a:off x="6306007" y="2752134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1B32FD79-445E-4ABC-B9EC-B0EF4CE93A45}"/>
              </a:ext>
            </a:extLst>
          </p:cNvPr>
          <p:cNvSpPr/>
          <p:nvPr/>
        </p:nvSpPr>
        <p:spPr>
          <a:xfrm>
            <a:off x="1696862" y="29448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2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3428D15-0B58-49A1-8DA3-010FA0B03ACD}"/>
              </a:ext>
            </a:extLst>
          </p:cNvPr>
          <p:cNvSpPr/>
          <p:nvPr/>
        </p:nvSpPr>
        <p:spPr>
          <a:xfrm>
            <a:off x="3106560" y="2951255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8F48D39-44F3-43D3-82B3-E0E71912BB3D}"/>
              </a:ext>
            </a:extLst>
          </p:cNvPr>
          <p:cNvSpPr/>
          <p:nvPr/>
        </p:nvSpPr>
        <p:spPr>
          <a:xfrm>
            <a:off x="4659035" y="2954573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ABCB74B-DF95-4847-82D1-AF73E41B30BA}"/>
              </a:ext>
            </a:extLst>
          </p:cNvPr>
          <p:cNvSpPr/>
          <p:nvPr/>
        </p:nvSpPr>
        <p:spPr>
          <a:xfrm>
            <a:off x="1694535" y="312670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E6372B3-6FBB-4B4B-BD85-4BE632CE6199}"/>
              </a:ext>
            </a:extLst>
          </p:cNvPr>
          <p:cNvSpPr/>
          <p:nvPr/>
        </p:nvSpPr>
        <p:spPr>
          <a:xfrm>
            <a:off x="3104233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F6225D7-9E76-4ACE-8489-93276EC06704}"/>
              </a:ext>
            </a:extLst>
          </p:cNvPr>
          <p:cNvSpPr/>
          <p:nvPr/>
        </p:nvSpPr>
        <p:spPr>
          <a:xfrm>
            <a:off x="3509741" y="3133100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6BFEF15-F5D8-430A-9034-45D20FEA2AA1}"/>
              </a:ext>
            </a:extLst>
          </p:cNvPr>
          <p:cNvSpPr/>
          <p:nvPr/>
        </p:nvSpPr>
        <p:spPr>
          <a:xfrm>
            <a:off x="4659035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01CB55D-0369-4091-8AF1-ED151530C29F}"/>
              </a:ext>
            </a:extLst>
          </p:cNvPr>
          <p:cNvSpPr/>
          <p:nvPr/>
        </p:nvSpPr>
        <p:spPr>
          <a:xfrm>
            <a:off x="3509741" y="2951255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6A9F82F-5A1E-429F-8D1B-C3B7B3158B0D}"/>
              </a:ext>
            </a:extLst>
          </p:cNvPr>
          <p:cNvSpPr/>
          <p:nvPr/>
        </p:nvSpPr>
        <p:spPr>
          <a:xfrm>
            <a:off x="5052627" y="3133100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42DBDB9B-F08E-4A0F-BB84-39B4C5B90348}"/>
              </a:ext>
            </a:extLst>
          </p:cNvPr>
          <p:cNvSpPr/>
          <p:nvPr/>
        </p:nvSpPr>
        <p:spPr>
          <a:xfrm>
            <a:off x="6020317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803DF3F-7527-418B-9992-E34C2A9F556A}"/>
              </a:ext>
            </a:extLst>
          </p:cNvPr>
          <p:cNvSpPr/>
          <p:nvPr/>
        </p:nvSpPr>
        <p:spPr>
          <a:xfrm>
            <a:off x="6519134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6" name="Rectangle: Rounded Corners 125">
            <a:hlinkClick r:id="" action="ppaction://noaction"/>
            <a:extLst>
              <a:ext uri="{FF2B5EF4-FFF2-40B4-BE49-F238E27FC236}">
                <a16:creationId xmlns:a16="http://schemas.microsoft.com/office/drawing/2014/main" id="{CABA9750-B91E-486C-96C9-5233124C614F}"/>
              </a:ext>
            </a:extLst>
          </p:cNvPr>
          <p:cNvSpPr/>
          <p:nvPr/>
        </p:nvSpPr>
        <p:spPr>
          <a:xfrm>
            <a:off x="5752058" y="3862259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banca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51316-5B5B-4A03-A978-7AC255B64A3F}"/>
              </a:ext>
            </a:extLst>
          </p:cNvPr>
          <p:cNvSpPr txBox="1"/>
          <p:nvPr/>
        </p:nvSpPr>
        <p:spPr>
          <a:xfrm>
            <a:off x="5701206" y="37621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8D98-C8AE-452A-A8FF-775B492C1525}"/>
              </a:ext>
            </a:extLst>
          </p:cNvPr>
          <p:cNvSpPr/>
          <p:nvPr/>
        </p:nvSpPr>
        <p:spPr>
          <a:xfrm>
            <a:off x="1655793" y="422135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D7922B3-366C-4B8B-8585-FE33C870405C}"/>
              </a:ext>
            </a:extLst>
          </p:cNvPr>
          <p:cNvSpPr/>
          <p:nvPr/>
        </p:nvSpPr>
        <p:spPr>
          <a:xfrm>
            <a:off x="3068710" y="4219462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B24F330-2620-4BEB-9D1D-0557EF6B5B4D}"/>
              </a:ext>
            </a:extLst>
          </p:cNvPr>
          <p:cNvSpPr/>
          <p:nvPr/>
        </p:nvSpPr>
        <p:spPr>
          <a:xfrm>
            <a:off x="1652574" y="439708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A1E5D7B-1BAC-41A3-8E49-B8E0BC945E7F}"/>
              </a:ext>
            </a:extLst>
          </p:cNvPr>
          <p:cNvSpPr/>
          <p:nvPr/>
        </p:nvSpPr>
        <p:spPr>
          <a:xfrm>
            <a:off x="3065491" y="4395199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B8235716-179F-42E9-A763-2C31468FAB44}"/>
              </a:ext>
            </a:extLst>
          </p:cNvPr>
          <p:cNvSpPr/>
          <p:nvPr/>
        </p:nvSpPr>
        <p:spPr>
          <a:xfrm>
            <a:off x="1655793" y="457788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4C12266-3137-4B73-8BA6-CC18EB1C87F9}"/>
              </a:ext>
            </a:extLst>
          </p:cNvPr>
          <p:cNvSpPr/>
          <p:nvPr/>
        </p:nvSpPr>
        <p:spPr>
          <a:xfrm>
            <a:off x="3068710" y="457599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Dumitru Constantin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EF294188-D951-4599-95C6-3291ADFE0527}"/>
              </a:ext>
            </a:extLst>
          </p:cNvPr>
          <p:cNvSpPr/>
          <p:nvPr/>
        </p:nvSpPr>
        <p:spPr>
          <a:xfrm>
            <a:off x="1652574" y="475362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527480B-6521-484E-B1CE-1ADCCED139AA}"/>
              </a:ext>
            </a:extLst>
          </p:cNvPr>
          <p:cNvSpPr/>
          <p:nvPr/>
        </p:nvSpPr>
        <p:spPr>
          <a:xfrm>
            <a:off x="3065491" y="4751732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0742578653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FE1C04F-0B39-4407-A899-1CD40D64152F}"/>
              </a:ext>
            </a:extLst>
          </p:cNvPr>
          <p:cNvSpPr/>
          <p:nvPr/>
        </p:nvSpPr>
        <p:spPr>
          <a:xfrm>
            <a:off x="1655793" y="49308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541EC11-0244-4646-B42B-E39D3A523579}"/>
              </a:ext>
            </a:extLst>
          </p:cNvPr>
          <p:cNvSpPr/>
          <p:nvPr/>
        </p:nvSpPr>
        <p:spPr>
          <a:xfrm>
            <a:off x="3068710" y="4928989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Androne Adriana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C6F71413-BCD2-46AB-952A-2A7905EBD4D7}"/>
              </a:ext>
            </a:extLst>
          </p:cNvPr>
          <p:cNvSpPr/>
          <p:nvPr/>
        </p:nvSpPr>
        <p:spPr>
          <a:xfrm>
            <a:off x="1652574" y="51066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87D9118-07A4-4D98-824C-3919584DED88}"/>
              </a:ext>
            </a:extLst>
          </p:cNvPr>
          <p:cNvSpPr/>
          <p:nvPr/>
        </p:nvSpPr>
        <p:spPr>
          <a:xfrm>
            <a:off x="3065491" y="510472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0748496357</a:t>
            </a:r>
          </a:p>
        </p:txBody>
      </p:sp>
      <p:sp>
        <p:nvSpPr>
          <p:cNvPr id="171" name="Rectangle: Rounded Corners 170">
            <a:hlinkClick r:id="rId9" action="ppaction://hlinksldjump"/>
            <a:extLst>
              <a:ext uri="{FF2B5EF4-FFF2-40B4-BE49-F238E27FC236}">
                <a16:creationId xmlns:a16="http://schemas.microsoft.com/office/drawing/2014/main" id="{CB537847-3134-40F7-B37B-490F3A3063C2}"/>
              </a:ext>
            </a:extLst>
          </p:cNvPr>
          <p:cNvSpPr/>
          <p:nvPr/>
        </p:nvSpPr>
        <p:spPr>
          <a:xfrm>
            <a:off x="1652574" y="5329751"/>
            <a:ext cx="820553" cy="1433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Salveaza</a:t>
            </a:r>
          </a:p>
        </p:txBody>
      </p:sp>
      <p:sp>
        <p:nvSpPr>
          <p:cNvPr id="173" name="Rectangle: Rounded Corners 172">
            <a:hlinkClick r:id="" action="ppaction://noaction"/>
            <a:extLst>
              <a:ext uri="{FF2B5EF4-FFF2-40B4-BE49-F238E27FC236}">
                <a16:creationId xmlns:a16="http://schemas.microsoft.com/office/drawing/2014/main" id="{5D30AAAD-F544-4A96-8144-4CB5E823933D}"/>
              </a:ext>
            </a:extLst>
          </p:cNvPr>
          <p:cNvSpPr/>
          <p:nvPr/>
        </p:nvSpPr>
        <p:spPr>
          <a:xfrm>
            <a:off x="5749977" y="511485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functie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A89CAD8-8EB6-4E67-818A-B385907ABB4B}"/>
              </a:ext>
            </a:extLst>
          </p:cNvPr>
          <p:cNvSpPr txBox="1"/>
          <p:nvPr/>
        </p:nvSpPr>
        <p:spPr>
          <a:xfrm>
            <a:off x="5702541" y="501912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66B7B21-6B79-4218-ADC4-9B60EA4D645C}"/>
              </a:ext>
            </a:extLst>
          </p:cNvPr>
          <p:cNvSpPr txBox="1"/>
          <p:nvPr/>
        </p:nvSpPr>
        <p:spPr>
          <a:xfrm>
            <a:off x="5701206" y="394489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5" name="Rectangle: Rounded Corners 174">
            <a:hlinkClick r:id="rId9" action="ppaction://hlinksldjump"/>
            <a:extLst>
              <a:ext uri="{FF2B5EF4-FFF2-40B4-BE49-F238E27FC236}">
                <a16:creationId xmlns:a16="http://schemas.microsoft.com/office/drawing/2014/main" id="{9063C71F-82E2-4838-9592-F3B6CF8B7AFD}"/>
              </a:ext>
            </a:extLst>
          </p:cNvPr>
          <p:cNvSpPr/>
          <p:nvPr/>
        </p:nvSpPr>
        <p:spPr>
          <a:xfrm>
            <a:off x="2573738" y="5329751"/>
            <a:ext cx="820553" cy="1433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   Anuleaza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BF3478C-06A6-4BB1-BAA5-B5E0613291BB}"/>
              </a:ext>
            </a:extLst>
          </p:cNvPr>
          <p:cNvSpPr/>
          <p:nvPr/>
        </p:nvSpPr>
        <p:spPr>
          <a:xfrm>
            <a:off x="1696862" y="33020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3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7F80324-A08E-4F0D-9850-AC9A30AE9A54}"/>
              </a:ext>
            </a:extLst>
          </p:cNvPr>
          <p:cNvSpPr/>
          <p:nvPr/>
        </p:nvSpPr>
        <p:spPr>
          <a:xfrm>
            <a:off x="3106560" y="33084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111" name="Rectangle: Rounded Corners 110">
            <a:hlinkClick r:id="rId10" action="ppaction://hlinksldjump"/>
            <a:extLst>
              <a:ext uri="{FF2B5EF4-FFF2-40B4-BE49-F238E27FC236}">
                <a16:creationId xmlns:a16="http://schemas.microsoft.com/office/drawing/2014/main" id="{7F3DAD0C-31F0-4738-B5E3-6A4E3052283A}"/>
              </a:ext>
            </a:extLst>
          </p:cNvPr>
          <p:cNvSpPr/>
          <p:nvPr/>
        </p:nvSpPr>
        <p:spPr>
          <a:xfrm>
            <a:off x="4659035" y="3311777"/>
            <a:ext cx="359047" cy="137160"/>
          </a:xfrm>
          <a:prstGeom prst="roundRect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710A9C2-87F0-46C8-8006-4CC727B3F0C2}"/>
              </a:ext>
            </a:extLst>
          </p:cNvPr>
          <p:cNvSpPr/>
          <p:nvPr/>
        </p:nvSpPr>
        <p:spPr>
          <a:xfrm>
            <a:off x="3509741" y="3308459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</p:spTree>
    <p:extLst>
      <p:ext uri="{BB962C8B-B14F-4D97-AF65-F5344CB8AC3E}">
        <p14:creationId xmlns:p14="http://schemas.microsoft.com/office/powerpoint/2010/main" val="346438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9E129A-078C-4420-9C22-6ED0CE189BDC}"/>
              </a:ext>
            </a:extLst>
          </p:cNvPr>
          <p:cNvSpPr/>
          <p:nvPr/>
        </p:nvSpPr>
        <p:spPr>
          <a:xfrm>
            <a:off x="1642115" y="2186634"/>
            <a:ext cx="5281626" cy="1535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88" name="Rectangle: Rounded Corners 87">
            <a:hlinkClick r:id="" action="ppaction://noaction"/>
            <a:extLst>
              <a:ext uri="{FF2B5EF4-FFF2-40B4-BE49-F238E27FC236}">
                <a16:creationId xmlns:a16="http://schemas.microsoft.com/office/drawing/2014/main" id="{4BF1EACA-E6A4-4A06-A36D-53A049B03FB3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4AD90B9-BA85-41AB-AF04-ADBD3DB0D704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2937CEB-C0CE-41C6-A811-982545E0C056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FDE2BCC-2C65-4901-9D33-F065BE6ED947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7F72709-697E-416B-9370-A49453936C2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AEE9799-DE8D-40E8-B24F-D5943E3955C2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2FFB8DD-0B3B-46B7-9255-F4BDA08D9D8F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95" name="Rectangle: Rounded Corners 94">
            <a:hlinkClick r:id="" action="ppaction://noaction"/>
            <a:extLst>
              <a:ext uri="{FF2B5EF4-FFF2-40B4-BE49-F238E27FC236}">
                <a16:creationId xmlns:a16="http://schemas.microsoft.com/office/drawing/2014/main" id="{DEF80433-EB70-461B-885A-6D5E677C4355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84" name="Rectangle: Rounded Corners 83">
            <a:hlinkClick r:id="" action="ppaction://noaction"/>
            <a:extLst>
              <a:ext uri="{FF2B5EF4-FFF2-40B4-BE49-F238E27FC236}">
                <a16:creationId xmlns:a16="http://schemas.microsoft.com/office/drawing/2014/main" id="{542CC247-FFBF-49D2-91CE-3F2D3F358801}"/>
              </a:ext>
            </a:extLst>
          </p:cNvPr>
          <p:cNvSpPr/>
          <p:nvPr/>
        </p:nvSpPr>
        <p:spPr>
          <a:xfrm>
            <a:off x="5749977" y="403726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cont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38DFD10-4260-49B5-BB3F-5DF8FCCE0B70}"/>
              </a:ext>
            </a:extLst>
          </p:cNvPr>
          <p:cNvSpPr/>
          <p:nvPr/>
        </p:nvSpPr>
        <p:spPr>
          <a:xfrm>
            <a:off x="1655793" y="12903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Denumire asociatie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8C329C7-0422-4788-B0FC-1EEE4CBC88BA}"/>
              </a:ext>
            </a:extLst>
          </p:cNvPr>
          <p:cNvSpPr/>
          <p:nvPr/>
        </p:nvSpPr>
        <p:spPr>
          <a:xfrm>
            <a:off x="3068710" y="128841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tx1"/>
                </a:solidFill>
              </a:rPr>
              <a:t>Asociatia de proprietari Vulturul B4A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D7A9E40-A257-42B6-BE4D-46442DA4C547}"/>
              </a:ext>
            </a:extLst>
          </p:cNvPr>
          <p:cNvSpPr/>
          <p:nvPr/>
        </p:nvSpPr>
        <p:spPr>
          <a:xfrm>
            <a:off x="1655793" y="145823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DDB053A-B0DA-44C6-BF25-A949F2D6EB14}"/>
              </a:ext>
            </a:extLst>
          </p:cNvPr>
          <p:cNvSpPr/>
          <p:nvPr/>
        </p:nvSpPr>
        <p:spPr>
          <a:xfrm>
            <a:off x="3068710" y="1456341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1255645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AB840D1-3AB5-4227-82CA-F9E9058341A8}"/>
              </a:ext>
            </a:extLst>
          </p:cNvPr>
          <p:cNvSpPr/>
          <p:nvPr/>
        </p:nvSpPr>
        <p:spPr>
          <a:xfrm>
            <a:off x="1655793" y="16350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1814EBA-89D2-43E6-BC17-AF0E5037E517}"/>
              </a:ext>
            </a:extLst>
          </p:cNvPr>
          <p:cNvSpPr/>
          <p:nvPr/>
        </p:nvSpPr>
        <p:spPr>
          <a:xfrm>
            <a:off x="3068710" y="1633140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Bld. Petrochimistilor, Bloc B4, Scara A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CACD7A-1E0D-4DC4-B3DA-5DD86B4A61FD}"/>
              </a:ext>
            </a:extLst>
          </p:cNvPr>
          <p:cNvSpPr/>
          <p:nvPr/>
        </p:nvSpPr>
        <p:spPr>
          <a:xfrm>
            <a:off x="1652574" y="181761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544E6B3-F946-4396-B63C-C421CBB10328}"/>
              </a:ext>
            </a:extLst>
          </p:cNvPr>
          <p:cNvSpPr/>
          <p:nvPr/>
        </p:nvSpPr>
        <p:spPr>
          <a:xfrm>
            <a:off x="3065491" y="1815724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Pitesti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28ED0C-B9AE-4631-87CD-9B28C1403FC1}"/>
              </a:ext>
            </a:extLst>
          </p:cNvPr>
          <p:cNvSpPr/>
          <p:nvPr/>
        </p:nvSpPr>
        <p:spPr>
          <a:xfrm>
            <a:off x="1655793" y="198451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B923E33-8EF5-4619-9473-6619E274AEDC}"/>
              </a:ext>
            </a:extLst>
          </p:cNvPr>
          <p:cNvSpPr/>
          <p:nvPr/>
        </p:nvSpPr>
        <p:spPr>
          <a:xfrm>
            <a:off x="3068710" y="198262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Arges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60BE25-EF95-47E3-881A-9E1F93152A69}"/>
              </a:ext>
            </a:extLst>
          </p:cNvPr>
          <p:cNvSpPr/>
          <p:nvPr/>
        </p:nvSpPr>
        <p:spPr>
          <a:xfrm>
            <a:off x="1693893" y="22349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blocuri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BD159F7-C21D-418B-9D99-6F06725DED0A}"/>
              </a:ext>
            </a:extLst>
          </p:cNvPr>
          <p:cNvSpPr/>
          <p:nvPr/>
        </p:nvSpPr>
        <p:spPr>
          <a:xfrm>
            <a:off x="1655793" y="386341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890085C-0BC1-49D9-8755-AF5BF54134B1}"/>
              </a:ext>
            </a:extLst>
          </p:cNvPr>
          <p:cNvSpPr/>
          <p:nvPr/>
        </p:nvSpPr>
        <p:spPr>
          <a:xfrm>
            <a:off x="3068710" y="3861528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BRD – Sucursala Pitesti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755DE3B-3742-4CA2-A2DB-44E393D40E91}"/>
              </a:ext>
            </a:extLst>
          </p:cNvPr>
          <p:cNvSpPr/>
          <p:nvPr/>
        </p:nvSpPr>
        <p:spPr>
          <a:xfrm>
            <a:off x="1652574" y="40391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2935EBB-67E2-47AB-8BF7-FDD6CD1C564D}"/>
              </a:ext>
            </a:extLst>
          </p:cNvPr>
          <p:cNvSpPr/>
          <p:nvPr/>
        </p:nvSpPr>
        <p:spPr>
          <a:xfrm>
            <a:off x="3065491" y="403726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RO40BRDE030SV70071870300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D41B22F-EEF3-4593-9B97-46C0E1DDDABF}"/>
              </a:ext>
            </a:extLst>
          </p:cNvPr>
          <p:cNvSpPr/>
          <p:nvPr/>
        </p:nvSpPr>
        <p:spPr>
          <a:xfrm>
            <a:off x="1693893" y="241814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73BA2DB-C92F-4E33-B8C7-C6789C91A180}"/>
              </a:ext>
            </a:extLst>
          </p:cNvPr>
          <p:cNvSpPr/>
          <p:nvPr/>
        </p:nvSpPr>
        <p:spPr>
          <a:xfrm>
            <a:off x="3103591" y="2424541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3302AC8-8305-4A3B-8A00-299814B471AA}"/>
              </a:ext>
            </a:extLst>
          </p:cNvPr>
          <p:cNvSpPr/>
          <p:nvPr/>
        </p:nvSpPr>
        <p:spPr>
          <a:xfrm>
            <a:off x="3103591" y="223409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2479915-AD4C-4C32-9A71-23B843184E0D}"/>
              </a:ext>
            </a:extLst>
          </p:cNvPr>
          <p:cNvSpPr/>
          <p:nvPr/>
        </p:nvSpPr>
        <p:spPr>
          <a:xfrm>
            <a:off x="4656066" y="24278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DD817D3-D462-4AA0-8041-D4B703040429}"/>
              </a:ext>
            </a:extLst>
          </p:cNvPr>
          <p:cNvSpPr/>
          <p:nvPr/>
        </p:nvSpPr>
        <p:spPr>
          <a:xfrm>
            <a:off x="1691566" y="259998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DC30592-7418-4A5A-A92B-515F8E2AB278}"/>
              </a:ext>
            </a:extLst>
          </p:cNvPr>
          <p:cNvSpPr/>
          <p:nvPr/>
        </p:nvSpPr>
        <p:spPr>
          <a:xfrm>
            <a:off x="3101264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87060EC6-A484-4532-925C-2A2B80666A26}"/>
              </a:ext>
            </a:extLst>
          </p:cNvPr>
          <p:cNvSpPr/>
          <p:nvPr/>
        </p:nvSpPr>
        <p:spPr>
          <a:xfrm>
            <a:off x="3506772" y="260638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B683FAF-FE32-4240-B277-6D4E954B179E}"/>
              </a:ext>
            </a:extLst>
          </p:cNvPr>
          <p:cNvSpPr/>
          <p:nvPr/>
        </p:nvSpPr>
        <p:spPr>
          <a:xfrm>
            <a:off x="4656066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DE7F55A-8E08-4242-9D05-25848C90F7CA}"/>
              </a:ext>
            </a:extLst>
          </p:cNvPr>
          <p:cNvSpPr/>
          <p:nvPr/>
        </p:nvSpPr>
        <p:spPr>
          <a:xfrm>
            <a:off x="3506772" y="2424541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BA6B5EA-7884-4AEB-AE95-37AF5DF22C6A}"/>
              </a:ext>
            </a:extLst>
          </p:cNvPr>
          <p:cNvSpPr/>
          <p:nvPr/>
        </p:nvSpPr>
        <p:spPr>
          <a:xfrm>
            <a:off x="5049658" y="260638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B3DE88D-35F3-4235-80F6-898533F975A6}"/>
              </a:ext>
            </a:extLst>
          </p:cNvPr>
          <p:cNvSpPr/>
          <p:nvPr/>
        </p:nvSpPr>
        <p:spPr>
          <a:xfrm>
            <a:off x="6017348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11D9C87-7FCA-4156-B990-40F8293357D0}"/>
              </a:ext>
            </a:extLst>
          </p:cNvPr>
          <p:cNvSpPr/>
          <p:nvPr/>
        </p:nvSpPr>
        <p:spPr>
          <a:xfrm>
            <a:off x="6306007" y="2566816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F4D5E33-C541-4C80-BDAF-641F929B90D2}"/>
              </a:ext>
            </a:extLst>
          </p:cNvPr>
          <p:cNvSpPr/>
          <p:nvPr/>
        </p:nvSpPr>
        <p:spPr>
          <a:xfrm>
            <a:off x="6516165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C5A2DF3E-06B1-4663-8A52-1CEC3E76AF25}"/>
              </a:ext>
            </a:extLst>
          </p:cNvPr>
          <p:cNvSpPr/>
          <p:nvPr/>
        </p:nvSpPr>
        <p:spPr>
          <a:xfrm>
            <a:off x="1690674" y="277620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02A32C80-2A46-4065-BE2B-9027300D83BA}"/>
              </a:ext>
            </a:extLst>
          </p:cNvPr>
          <p:cNvSpPr/>
          <p:nvPr/>
        </p:nvSpPr>
        <p:spPr>
          <a:xfrm>
            <a:off x="3100372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CA82C89-666A-4BA9-8A5F-0B5BCB19AB73}"/>
              </a:ext>
            </a:extLst>
          </p:cNvPr>
          <p:cNvSpPr/>
          <p:nvPr/>
        </p:nvSpPr>
        <p:spPr>
          <a:xfrm>
            <a:off x="3505880" y="2782604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D37BCED-BCC1-4312-A9FE-DE16A6979DE1}"/>
              </a:ext>
            </a:extLst>
          </p:cNvPr>
          <p:cNvSpPr/>
          <p:nvPr/>
        </p:nvSpPr>
        <p:spPr>
          <a:xfrm>
            <a:off x="4655174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85793A-8121-4B08-818A-EAC7FA2DFDD2}"/>
              </a:ext>
            </a:extLst>
          </p:cNvPr>
          <p:cNvSpPr/>
          <p:nvPr/>
        </p:nvSpPr>
        <p:spPr>
          <a:xfrm>
            <a:off x="5048766" y="2782604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F680D8F-D725-40AD-B165-60B530C8C8D3}"/>
              </a:ext>
            </a:extLst>
          </p:cNvPr>
          <p:cNvSpPr/>
          <p:nvPr/>
        </p:nvSpPr>
        <p:spPr>
          <a:xfrm>
            <a:off x="6016456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B31FC5D-7E5F-46B6-AB54-BCFCFDD48881}"/>
              </a:ext>
            </a:extLst>
          </p:cNvPr>
          <p:cNvSpPr/>
          <p:nvPr/>
        </p:nvSpPr>
        <p:spPr>
          <a:xfrm>
            <a:off x="6515273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16CEF78-C5D9-4CCC-9A68-A13FDAC974EE}"/>
              </a:ext>
            </a:extLst>
          </p:cNvPr>
          <p:cNvSpPr/>
          <p:nvPr/>
        </p:nvSpPr>
        <p:spPr>
          <a:xfrm>
            <a:off x="6306007" y="2752134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1B32FD79-445E-4ABC-B9EC-B0EF4CE93A45}"/>
              </a:ext>
            </a:extLst>
          </p:cNvPr>
          <p:cNvSpPr/>
          <p:nvPr/>
        </p:nvSpPr>
        <p:spPr>
          <a:xfrm>
            <a:off x="1696862" y="29448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2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3428D15-0B58-49A1-8DA3-010FA0B03ACD}"/>
              </a:ext>
            </a:extLst>
          </p:cNvPr>
          <p:cNvSpPr/>
          <p:nvPr/>
        </p:nvSpPr>
        <p:spPr>
          <a:xfrm>
            <a:off x="3106560" y="2951255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8F48D39-44F3-43D3-82B3-E0E71912BB3D}"/>
              </a:ext>
            </a:extLst>
          </p:cNvPr>
          <p:cNvSpPr/>
          <p:nvPr/>
        </p:nvSpPr>
        <p:spPr>
          <a:xfrm>
            <a:off x="4659035" y="2954573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ABCB74B-DF95-4847-82D1-AF73E41B30BA}"/>
              </a:ext>
            </a:extLst>
          </p:cNvPr>
          <p:cNvSpPr/>
          <p:nvPr/>
        </p:nvSpPr>
        <p:spPr>
          <a:xfrm>
            <a:off x="1694535" y="312670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E6372B3-6FBB-4B4B-BD85-4BE632CE6199}"/>
              </a:ext>
            </a:extLst>
          </p:cNvPr>
          <p:cNvSpPr/>
          <p:nvPr/>
        </p:nvSpPr>
        <p:spPr>
          <a:xfrm>
            <a:off x="3104233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F6225D7-9E76-4ACE-8489-93276EC06704}"/>
              </a:ext>
            </a:extLst>
          </p:cNvPr>
          <p:cNvSpPr/>
          <p:nvPr/>
        </p:nvSpPr>
        <p:spPr>
          <a:xfrm>
            <a:off x="3509741" y="3133100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6BFEF15-F5D8-430A-9034-45D20FEA2AA1}"/>
              </a:ext>
            </a:extLst>
          </p:cNvPr>
          <p:cNvSpPr/>
          <p:nvPr/>
        </p:nvSpPr>
        <p:spPr>
          <a:xfrm>
            <a:off x="4659035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01CB55D-0369-4091-8AF1-ED151530C29F}"/>
              </a:ext>
            </a:extLst>
          </p:cNvPr>
          <p:cNvSpPr/>
          <p:nvPr/>
        </p:nvSpPr>
        <p:spPr>
          <a:xfrm>
            <a:off x="3509741" y="2951255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6A9F82F-5A1E-429F-8D1B-C3B7B3158B0D}"/>
              </a:ext>
            </a:extLst>
          </p:cNvPr>
          <p:cNvSpPr/>
          <p:nvPr/>
        </p:nvSpPr>
        <p:spPr>
          <a:xfrm>
            <a:off x="5052627" y="3133100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42DBDB9B-F08E-4A0F-BB84-39B4C5B90348}"/>
              </a:ext>
            </a:extLst>
          </p:cNvPr>
          <p:cNvSpPr/>
          <p:nvPr/>
        </p:nvSpPr>
        <p:spPr>
          <a:xfrm>
            <a:off x="6020317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803DF3F-7527-418B-9992-E34C2A9F556A}"/>
              </a:ext>
            </a:extLst>
          </p:cNvPr>
          <p:cNvSpPr/>
          <p:nvPr/>
        </p:nvSpPr>
        <p:spPr>
          <a:xfrm>
            <a:off x="6519134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6" name="Rectangle: Rounded Corners 125">
            <a:hlinkClick r:id="" action="ppaction://noaction"/>
            <a:extLst>
              <a:ext uri="{FF2B5EF4-FFF2-40B4-BE49-F238E27FC236}">
                <a16:creationId xmlns:a16="http://schemas.microsoft.com/office/drawing/2014/main" id="{CABA9750-B91E-486C-96C9-5233124C614F}"/>
              </a:ext>
            </a:extLst>
          </p:cNvPr>
          <p:cNvSpPr/>
          <p:nvPr/>
        </p:nvSpPr>
        <p:spPr>
          <a:xfrm>
            <a:off x="5752058" y="3862259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banca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51316-5B5B-4A03-A978-7AC255B64A3F}"/>
              </a:ext>
            </a:extLst>
          </p:cNvPr>
          <p:cNvSpPr txBox="1"/>
          <p:nvPr/>
        </p:nvSpPr>
        <p:spPr>
          <a:xfrm>
            <a:off x="5701206" y="37621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8D98-C8AE-452A-A8FF-775B492C1525}"/>
              </a:ext>
            </a:extLst>
          </p:cNvPr>
          <p:cNvSpPr/>
          <p:nvPr/>
        </p:nvSpPr>
        <p:spPr>
          <a:xfrm>
            <a:off x="1655793" y="422135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D7922B3-366C-4B8B-8585-FE33C870405C}"/>
              </a:ext>
            </a:extLst>
          </p:cNvPr>
          <p:cNvSpPr/>
          <p:nvPr/>
        </p:nvSpPr>
        <p:spPr>
          <a:xfrm>
            <a:off x="3068710" y="4219462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B24F330-2620-4BEB-9D1D-0557EF6B5B4D}"/>
              </a:ext>
            </a:extLst>
          </p:cNvPr>
          <p:cNvSpPr/>
          <p:nvPr/>
        </p:nvSpPr>
        <p:spPr>
          <a:xfrm>
            <a:off x="1652574" y="439708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A1E5D7B-1BAC-41A3-8E49-B8E0BC945E7F}"/>
              </a:ext>
            </a:extLst>
          </p:cNvPr>
          <p:cNvSpPr/>
          <p:nvPr/>
        </p:nvSpPr>
        <p:spPr>
          <a:xfrm>
            <a:off x="3065491" y="4395199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B8235716-179F-42E9-A763-2C31468FAB44}"/>
              </a:ext>
            </a:extLst>
          </p:cNvPr>
          <p:cNvSpPr/>
          <p:nvPr/>
        </p:nvSpPr>
        <p:spPr>
          <a:xfrm>
            <a:off x="1655793" y="457788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4C12266-3137-4B73-8BA6-CC18EB1C87F9}"/>
              </a:ext>
            </a:extLst>
          </p:cNvPr>
          <p:cNvSpPr/>
          <p:nvPr/>
        </p:nvSpPr>
        <p:spPr>
          <a:xfrm>
            <a:off x="3068710" y="457599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Dumitru Constantin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EF294188-D951-4599-95C6-3291ADFE0527}"/>
              </a:ext>
            </a:extLst>
          </p:cNvPr>
          <p:cNvSpPr/>
          <p:nvPr/>
        </p:nvSpPr>
        <p:spPr>
          <a:xfrm>
            <a:off x="1652574" y="475362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527480B-6521-484E-B1CE-1ADCCED139AA}"/>
              </a:ext>
            </a:extLst>
          </p:cNvPr>
          <p:cNvSpPr/>
          <p:nvPr/>
        </p:nvSpPr>
        <p:spPr>
          <a:xfrm>
            <a:off x="3065491" y="4751732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0742578653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FE1C04F-0B39-4407-A899-1CD40D64152F}"/>
              </a:ext>
            </a:extLst>
          </p:cNvPr>
          <p:cNvSpPr/>
          <p:nvPr/>
        </p:nvSpPr>
        <p:spPr>
          <a:xfrm>
            <a:off x="1655793" y="49308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541EC11-0244-4646-B42B-E39D3A523579}"/>
              </a:ext>
            </a:extLst>
          </p:cNvPr>
          <p:cNvSpPr/>
          <p:nvPr/>
        </p:nvSpPr>
        <p:spPr>
          <a:xfrm>
            <a:off x="3068710" y="4928989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Androne Adriana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C6F71413-BCD2-46AB-952A-2A7905EBD4D7}"/>
              </a:ext>
            </a:extLst>
          </p:cNvPr>
          <p:cNvSpPr/>
          <p:nvPr/>
        </p:nvSpPr>
        <p:spPr>
          <a:xfrm>
            <a:off x="1652574" y="51066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87D9118-07A4-4D98-824C-3919584DED88}"/>
              </a:ext>
            </a:extLst>
          </p:cNvPr>
          <p:cNvSpPr/>
          <p:nvPr/>
        </p:nvSpPr>
        <p:spPr>
          <a:xfrm>
            <a:off x="3065491" y="510472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0748496357</a:t>
            </a:r>
          </a:p>
        </p:txBody>
      </p:sp>
      <p:sp>
        <p:nvSpPr>
          <p:cNvPr id="171" name="Rectangle: Rounded Corners 170">
            <a:hlinkClick r:id="rId9" action="ppaction://hlinksldjump"/>
            <a:extLst>
              <a:ext uri="{FF2B5EF4-FFF2-40B4-BE49-F238E27FC236}">
                <a16:creationId xmlns:a16="http://schemas.microsoft.com/office/drawing/2014/main" id="{CB537847-3134-40F7-B37B-490F3A3063C2}"/>
              </a:ext>
            </a:extLst>
          </p:cNvPr>
          <p:cNvSpPr/>
          <p:nvPr/>
        </p:nvSpPr>
        <p:spPr>
          <a:xfrm>
            <a:off x="1652574" y="5329751"/>
            <a:ext cx="820553" cy="1433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Salveaza</a:t>
            </a:r>
          </a:p>
        </p:txBody>
      </p:sp>
      <p:sp>
        <p:nvSpPr>
          <p:cNvPr id="173" name="Rectangle: Rounded Corners 172">
            <a:hlinkClick r:id="" action="ppaction://noaction"/>
            <a:extLst>
              <a:ext uri="{FF2B5EF4-FFF2-40B4-BE49-F238E27FC236}">
                <a16:creationId xmlns:a16="http://schemas.microsoft.com/office/drawing/2014/main" id="{5D30AAAD-F544-4A96-8144-4CB5E823933D}"/>
              </a:ext>
            </a:extLst>
          </p:cNvPr>
          <p:cNvSpPr/>
          <p:nvPr/>
        </p:nvSpPr>
        <p:spPr>
          <a:xfrm>
            <a:off x="5749977" y="511485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functie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A89CAD8-8EB6-4E67-818A-B385907ABB4B}"/>
              </a:ext>
            </a:extLst>
          </p:cNvPr>
          <p:cNvSpPr txBox="1"/>
          <p:nvPr/>
        </p:nvSpPr>
        <p:spPr>
          <a:xfrm>
            <a:off x="5702541" y="501912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66B7B21-6B79-4218-ADC4-9B60EA4D645C}"/>
              </a:ext>
            </a:extLst>
          </p:cNvPr>
          <p:cNvSpPr txBox="1"/>
          <p:nvPr/>
        </p:nvSpPr>
        <p:spPr>
          <a:xfrm>
            <a:off x="5701206" y="394489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5" name="Rectangle: Rounded Corners 174">
            <a:hlinkClick r:id="rId9" action="ppaction://hlinksldjump"/>
            <a:extLst>
              <a:ext uri="{FF2B5EF4-FFF2-40B4-BE49-F238E27FC236}">
                <a16:creationId xmlns:a16="http://schemas.microsoft.com/office/drawing/2014/main" id="{9063C71F-82E2-4838-9592-F3B6CF8B7AFD}"/>
              </a:ext>
            </a:extLst>
          </p:cNvPr>
          <p:cNvSpPr/>
          <p:nvPr/>
        </p:nvSpPr>
        <p:spPr>
          <a:xfrm>
            <a:off x="2573738" y="5329751"/>
            <a:ext cx="820553" cy="1433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   Anuleaza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BF3478C-06A6-4BB1-BAA5-B5E0613291BB}"/>
              </a:ext>
            </a:extLst>
          </p:cNvPr>
          <p:cNvSpPr/>
          <p:nvPr/>
        </p:nvSpPr>
        <p:spPr>
          <a:xfrm>
            <a:off x="1696862" y="33020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3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7F80324-A08E-4F0D-9850-AC9A30AE9A54}"/>
              </a:ext>
            </a:extLst>
          </p:cNvPr>
          <p:cNvSpPr/>
          <p:nvPr/>
        </p:nvSpPr>
        <p:spPr>
          <a:xfrm>
            <a:off x="3106560" y="33084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F3DAD0C-31F0-4738-B5E3-6A4E3052283A}"/>
              </a:ext>
            </a:extLst>
          </p:cNvPr>
          <p:cNvSpPr/>
          <p:nvPr/>
        </p:nvSpPr>
        <p:spPr>
          <a:xfrm>
            <a:off x="4659035" y="3311777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710A9C2-87F0-46C8-8006-4CC727B3F0C2}"/>
              </a:ext>
            </a:extLst>
          </p:cNvPr>
          <p:cNvSpPr/>
          <p:nvPr/>
        </p:nvSpPr>
        <p:spPr>
          <a:xfrm>
            <a:off x="3509741" y="3308459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4BB0909-2A8D-497A-939E-CD52F6EB32AB}"/>
              </a:ext>
            </a:extLst>
          </p:cNvPr>
          <p:cNvSpPr/>
          <p:nvPr/>
        </p:nvSpPr>
        <p:spPr>
          <a:xfrm>
            <a:off x="1694535" y="347157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15" name="Rectangle: Rounded Corners 114">
            <a:hlinkClick r:id="rId10" action="ppaction://hlinksldjump"/>
            <a:extLst>
              <a:ext uri="{FF2B5EF4-FFF2-40B4-BE49-F238E27FC236}">
                <a16:creationId xmlns:a16="http://schemas.microsoft.com/office/drawing/2014/main" id="{0B76AFF7-B2D2-43F3-9F22-B79149DA27A3}"/>
              </a:ext>
            </a:extLst>
          </p:cNvPr>
          <p:cNvSpPr/>
          <p:nvPr/>
        </p:nvSpPr>
        <p:spPr>
          <a:xfrm>
            <a:off x="3104233" y="3477976"/>
            <a:ext cx="359047" cy="137160"/>
          </a:xfrm>
          <a:prstGeom prst="roundRect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F21648E2-DC98-4BB6-89CF-7661756BD58F}"/>
              </a:ext>
            </a:extLst>
          </p:cNvPr>
          <p:cNvSpPr/>
          <p:nvPr/>
        </p:nvSpPr>
        <p:spPr>
          <a:xfrm>
            <a:off x="3509741" y="347797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484EC4D-F519-4066-8C5B-7EDC21CA0110}"/>
              </a:ext>
            </a:extLst>
          </p:cNvPr>
          <p:cNvSpPr/>
          <p:nvPr/>
        </p:nvSpPr>
        <p:spPr>
          <a:xfrm>
            <a:off x="4659035" y="3477976"/>
            <a:ext cx="359047" cy="137160"/>
          </a:xfrm>
          <a:prstGeom prst="roundRect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C3512A0-48C9-49D3-A354-AB7DADFF41BE}"/>
              </a:ext>
            </a:extLst>
          </p:cNvPr>
          <p:cNvSpPr/>
          <p:nvPr/>
        </p:nvSpPr>
        <p:spPr>
          <a:xfrm>
            <a:off x="5052627" y="347797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55CA881-20BB-4625-8BEF-E59FE868E434}"/>
              </a:ext>
            </a:extLst>
          </p:cNvPr>
          <p:cNvSpPr/>
          <p:nvPr/>
        </p:nvSpPr>
        <p:spPr>
          <a:xfrm>
            <a:off x="6020317" y="3477976"/>
            <a:ext cx="359047" cy="137160"/>
          </a:xfrm>
          <a:prstGeom prst="roundRect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6E1EF90-8582-4957-ACF6-952155CDAA9F}"/>
              </a:ext>
            </a:extLst>
          </p:cNvPr>
          <p:cNvSpPr/>
          <p:nvPr/>
        </p:nvSpPr>
        <p:spPr>
          <a:xfrm>
            <a:off x="6519134" y="3477976"/>
            <a:ext cx="359047" cy="137160"/>
          </a:xfrm>
          <a:prstGeom prst="roundRect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234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9E129A-078C-4420-9C22-6ED0CE189BDC}"/>
              </a:ext>
            </a:extLst>
          </p:cNvPr>
          <p:cNvSpPr/>
          <p:nvPr/>
        </p:nvSpPr>
        <p:spPr>
          <a:xfrm>
            <a:off x="1642115" y="2186634"/>
            <a:ext cx="5281626" cy="1535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88" name="Rectangle: Rounded Corners 87">
            <a:hlinkClick r:id="" action="ppaction://noaction"/>
            <a:extLst>
              <a:ext uri="{FF2B5EF4-FFF2-40B4-BE49-F238E27FC236}">
                <a16:creationId xmlns:a16="http://schemas.microsoft.com/office/drawing/2014/main" id="{4BF1EACA-E6A4-4A06-A36D-53A049B03FB3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4AD90B9-BA85-41AB-AF04-ADBD3DB0D704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2937CEB-C0CE-41C6-A811-982545E0C056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FDE2BCC-2C65-4901-9D33-F065BE6ED947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7F72709-697E-416B-9370-A49453936C2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AEE9799-DE8D-40E8-B24F-D5943E3955C2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2FFB8DD-0B3B-46B7-9255-F4BDA08D9D8F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95" name="Rectangle: Rounded Corners 94">
            <a:hlinkClick r:id="" action="ppaction://noaction"/>
            <a:extLst>
              <a:ext uri="{FF2B5EF4-FFF2-40B4-BE49-F238E27FC236}">
                <a16:creationId xmlns:a16="http://schemas.microsoft.com/office/drawing/2014/main" id="{DEF80433-EB70-461B-885A-6D5E677C4355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84" name="Rectangle: Rounded Corners 83">
            <a:hlinkClick r:id="" action="ppaction://noaction"/>
            <a:extLst>
              <a:ext uri="{FF2B5EF4-FFF2-40B4-BE49-F238E27FC236}">
                <a16:creationId xmlns:a16="http://schemas.microsoft.com/office/drawing/2014/main" id="{542CC247-FFBF-49D2-91CE-3F2D3F358801}"/>
              </a:ext>
            </a:extLst>
          </p:cNvPr>
          <p:cNvSpPr/>
          <p:nvPr/>
        </p:nvSpPr>
        <p:spPr>
          <a:xfrm>
            <a:off x="5749977" y="403726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cont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38DFD10-4260-49B5-BB3F-5DF8FCCE0B70}"/>
              </a:ext>
            </a:extLst>
          </p:cNvPr>
          <p:cNvSpPr/>
          <p:nvPr/>
        </p:nvSpPr>
        <p:spPr>
          <a:xfrm>
            <a:off x="1655793" y="12903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Denumire asociatie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8C329C7-0422-4788-B0FC-1EEE4CBC88BA}"/>
              </a:ext>
            </a:extLst>
          </p:cNvPr>
          <p:cNvSpPr/>
          <p:nvPr/>
        </p:nvSpPr>
        <p:spPr>
          <a:xfrm>
            <a:off x="3068710" y="128841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tx1"/>
                </a:solidFill>
              </a:rPr>
              <a:t>Asociatia de proprietari Vulturul B4A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D7A9E40-A257-42B6-BE4D-46442DA4C547}"/>
              </a:ext>
            </a:extLst>
          </p:cNvPr>
          <p:cNvSpPr/>
          <p:nvPr/>
        </p:nvSpPr>
        <p:spPr>
          <a:xfrm>
            <a:off x="1655793" y="145823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DDB053A-B0DA-44C6-BF25-A949F2D6EB14}"/>
              </a:ext>
            </a:extLst>
          </p:cNvPr>
          <p:cNvSpPr/>
          <p:nvPr/>
        </p:nvSpPr>
        <p:spPr>
          <a:xfrm>
            <a:off x="3068710" y="1456341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1255645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AB840D1-3AB5-4227-82CA-F9E9058341A8}"/>
              </a:ext>
            </a:extLst>
          </p:cNvPr>
          <p:cNvSpPr/>
          <p:nvPr/>
        </p:nvSpPr>
        <p:spPr>
          <a:xfrm>
            <a:off x="1655793" y="16350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1814EBA-89D2-43E6-BC17-AF0E5037E517}"/>
              </a:ext>
            </a:extLst>
          </p:cNvPr>
          <p:cNvSpPr/>
          <p:nvPr/>
        </p:nvSpPr>
        <p:spPr>
          <a:xfrm>
            <a:off x="3068710" y="1633140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Bld. Petrochimistilor, Bloc B4, Scara A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CACD7A-1E0D-4DC4-B3DA-5DD86B4A61FD}"/>
              </a:ext>
            </a:extLst>
          </p:cNvPr>
          <p:cNvSpPr/>
          <p:nvPr/>
        </p:nvSpPr>
        <p:spPr>
          <a:xfrm>
            <a:off x="1652574" y="181761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544E6B3-F946-4396-B63C-C421CBB10328}"/>
              </a:ext>
            </a:extLst>
          </p:cNvPr>
          <p:cNvSpPr/>
          <p:nvPr/>
        </p:nvSpPr>
        <p:spPr>
          <a:xfrm>
            <a:off x="3065491" y="1815724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Pitesti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28ED0C-B9AE-4631-87CD-9B28C1403FC1}"/>
              </a:ext>
            </a:extLst>
          </p:cNvPr>
          <p:cNvSpPr/>
          <p:nvPr/>
        </p:nvSpPr>
        <p:spPr>
          <a:xfrm>
            <a:off x="1655793" y="198451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B923E33-8EF5-4619-9473-6619E274AEDC}"/>
              </a:ext>
            </a:extLst>
          </p:cNvPr>
          <p:cNvSpPr/>
          <p:nvPr/>
        </p:nvSpPr>
        <p:spPr>
          <a:xfrm>
            <a:off x="3068710" y="198262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Arges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60BE25-EF95-47E3-881A-9E1F93152A69}"/>
              </a:ext>
            </a:extLst>
          </p:cNvPr>
          <p:cNvSpPr/>
          <p:nvPr/>
        </p:nvSpPr>
        <p:spPr>
          <a:xfrm>
            <a:off x="1693893" y="22349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blocuri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BD159F7-C21D-418B-9D99-6F06725DED0A}"/>
              </a:ext>
            </a:extLst>
          </p:cNvPr>
          <p:cNvSpPr/>
          <p:nvPr/>
        </p:nvSpPr>
        <p:spPr>
          <a:xfrm>
            <a:off x="1655793" y="386341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890085C-0BC1-49D9-8755-AF5BF54134B1}"/>
              </a:ext>
            </a:extLst>
          </p:cNvPr>
          <p:cNvSpPr/>
          <p:nvPr/>
        </p:nvSpPr>
        <p:spPr>
          <a:xfrm>
            <a:off x="3068710" y="3861528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BRD – Sucursala Pitesti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755DE3B-3742-4CA2-A2DB-44E393D40E91}"/>
              </a:ext>
            </a:extLst>
          </p:cNvPr>
          <p:cNvSpPr/>
          <p:nvPr/>
        </p:nvSpPr>
        <p:spPr>
          <a:xfrm>
            <a:off x="1652574" y="40391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2935EBB-67E2-47AB-8BF7-FDD6CD1C564D}"/>
              </a:ext>
            </a:extLst>
          </p:cNvPr>
          <p:cNvSpPr/>
          <p:nvPr/>
        </p:nvSpPr>
        <p:spPr>
          <a:xfrm>
            <a:off x="3065491" y="403726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RO40BRDE030SV70071870300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D41B22F-EEF3-4593-9B97-46C0E1DDDABF}"/>
              </a:ext>
            </a:extLst>
          </p:cNvPr>
          <p:cNvSpPr/>
          <p:nvPr/>
        </p:nvSpPr>
        <p:spPr>
          <a:xfrm>
            <a:off x="1693893" y="241814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73BA2DB-C92F-4E33-B8C7-C6789C91A180}"/>
              </a:ext>
            </a:extLst>
          </p:cNvPr>
          <p:cNvSpPr/>
          <p:nvPr/>
        </p:nvSpPr>
        <p:spPr>
          <a:xfrm>
            <a:off x="3103591" y="2424541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3302AC8-8305-4A3B-8A00-299814B471AA}"/>
              </a:ext>
            </a:extLst>
          </p:cNvPr>
          <p:cNvSpPr/>
          <p:nvPr/>
        </p:nvSpPr>
        <p:spPr>
          <a:xfrm>
            <a:off x="3103591" y="223409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2479915-AD4C-4C32-9A71-23B843184E0D}"/>
              </a:ext>
            </a:extLst>
          </p:cNvPr>
          <p:cNvSpPr/>
          <p:nvPr/>
        </p:nvSpPr>
        <p:spPr>
          <a:xfrm>
            <a:off x="4656066" y="24278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DD817D3-D462-4AA0-8041-D4B703040429}"/>
              </a:ext>
            </a:extLst>
          </p:cNvPr>
          <p:cNvSpPr/>
          <p:nvPr/>
        </p:nvSpPr>
        <p:spPr>
          <a:xfrm>
            <a:off x="1691566" y="259998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DC30592-7418-4A5A-A92B-515F8E2AB278}"/>
              </a:ext>
            </a:extLst>
          </p:cNvPr>
          <p:cNvSpPr/>
          <p:nvPr/>
        </p:nvSpPr>
        <p:spPr>
          <a:xfrm>
            <a:off x="3101264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87060EC6-A484-4532-925C-2A2B80666A26}"/>
              </a:ext>
            </a:extLst>
          </p:cNvPr>
          <p:cNvSpPr/>
          <p:nvPr/>
        </p:nvSpPr>
        <p:spPr>
          <a:xfrm>
            <a:off x="3506772" y="260638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B683FAF-FE32-4240-B277-6D4E954B179E}"/>
              </a:ext>
            </a:extLst>
          </p:cNvPr>
          <p:cNvSpPr/>
          <p:nvPr/>
        </p:nvSpPr>
        <p:spPr>
          <a:xfrm>
            <a:off x="4656066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DE7F55A-8E08-4242-9D05-25848C90F7CA}"/>
              </a:ext>
            </a:extLst>
          </p:cNvPr>
          <p:cNvSpPr/>
          <p:nvPr/>
        </p:nvSpPr>
        <p:spPr>
          <a:xfrm>
            <a:off x="3506772" y="2424541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BA6B5EA-7884-4AEB-AE95-37AF5DF22C6A}"/>
              </a:ext>
            </a:extLst>
          </p:cNvPr>
          <p:cNvSpPr/>
          <p:nvPr/>
        </p:nvSpPr>
        <p:spPr>
          <a:xfrm>
            <a:off x="5049658" y="260638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B3DE88D-35F3-4235-80F6-898533F975A6}"/>
              </a:ext>
            </a:extLst>
          </p:cNvPr>
          <p:cNvSpPr/>
          <p:nvPr/>
        </p:nvSpPr>
        <p:spPr>
          <a:xfrm>
            <a:off x="6017348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11D9C87-7FCA-4156-B990-40F8293357D0}"/>
              </a:ext>
            </a:extLst>
          </p:cNvPr>
          <p:cNvSpPr/>
          <p:nvPr/>
        </p:nvSpPr>
        <p:spPr>
          <a:xfrm>
            <a:off x="6306007" y="2566816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F4D5E33-C541-4C80-BDAF-641F929B90D2}"/>
              </a:ext>
            </a:extLst>
          </p:cNvPr>
          <p:cNvSpPr/>
          <p:nvPr/>
        </p:nvSpPr>
        <p:spPr>
          <a:xfrm>
            <a:off x="6516165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C5A2DF3E-06B1-4663-8A52-1CEC3E76AF25}"/>
              </a:ext>
            </a:extLst>
          </p:cNvPr>
          <p:cNvSpPr/>
          <p:nvPr/>
        </p:nvSpPr>
        <p:spPr>
          <a:xfrm>
            <a:off x="1690674" y="277620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02A32C80-2A46-4065-BE2B-9027300D83BA}"/>
              </a:ext>
            </a:extLst>
          </p:cNvPr>
          <p:cNvSpPr/>
          <p:nvPr/>
        </p:nvSpPr>
        <p:spPr>
          <a:xfrm>
            <a:off x="3100372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CA82C89-666A-4BA9-8A5F-0B5BCB19AB73}"/>
              </a:ext>
            </a:extLst>
          </p:cNvPr>
          <p:cNvSpPr/>
          <p:nvPr/>
        </p:nvSpPr>
        <p:spPr>
          <a:xfrm>
            <a:off x="3505880" y="2782604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D37BCED-BCC1-4312-A9FE-DE16A6979DE1}"/>
              </a:ext>
            </a:extLst>
          </p:cNvPr>
          <p:cNvSpPr/>
          <p:nvPr/>
        </p:nvSpPr>
        <p:spPr>
          <a:xfrm>
            <a:off x="4655174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85793A-8121-4B08-818A-EAC7FA2DFDD2}"/>
              </a:ext>
            </a:extLst>
          </p:cNvPr>
          <p:cNvSpPr/>
          <p:nvPr/>
        </p:nvSpPr>
        <p:spPr>
          <a:xfrm>
            <a:off x="5048766" y="2782604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F680D8F-D725-40AD-B165-60B530C8C8D3}"/>
              </a:ext>
            </a:extLst>
          </p:cNvPr>
          <p:cNvSpPr/>
          <p:nvPr/>
        </p:nvSpPr>
        <p:spPr>
          <a:xfrm>
            <a:off x="6016456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B31FC5D-7E5F-46B6-AB54-BCFCFDD48881}"/>
              </a:ext>
            </a:extLst>
          </p:cNvPr>
          <p:cNvSpPr/>
          <p:nvPr/>
        </p:nvSpPr>
        <p:spPr>
          <a:xfrm>
            <a:off x="6515273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16CEF78-C5D9-4CCC-9A68-A13FDAC974EE}"/>
              </a:ext>
            </a:extLst>
          </p:cNvPr>
          <p:cNvSpPr/>
          <p:nvPr/>
        </p:nvSpPr>
        <p:spPr>
          <a:xfrm>
            <a:off x="6306007" y="2752134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1B32FD79-445E-4ABC-B9EC-B0EF4CE93A45}"/>
              </a:ext>
            </a:extLst>
          </p:cNvPr>
          <p:cNvSpPr/>
          <p:nvPr/>
        </p:nvSpPr>
        <p:spPr>
          <a:xfrm>
            <a:off x="1696862" y="29448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2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3428D15-0B58-49A1-8DA3-010FA0B03ACD}"/>
              </a:ext>
            </a:extLst>
          </p:cNvPr>
          <p:cNvSpPr/>
          <p:nvPr/>
        </p:nvSpPr>
        <p:spPr>
          <a:xfrm>
            <a:off x="3106560" y="2951255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8F48D39-44F3-43D3-82B3-E0E71912BB3D}"/>
              </a:ext>
            </a:extLst>
          </p:cNvPr>
          <p:cNvSpPr/>
          <p:nvPr/>
        </p:nvSpPr>
        <p:spPr>
          <a:xfrm>
            <a:off x="4659035" y="2954573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ABCB74B-DF95-4847-82D1-AF73E41B30BA}"/>
              </a:ext>
            </a:extLst>
          </p:cNvPr>
          <p:cNvSpPr/>
          <p:nvPr/>
        </p:nvSpPr>
        <p:spPr>
          <a:xfrm>
            <a:off x="1694535" y="312670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E6372B3-6FBB-4B4B-BD85-4BE632CE6199}"/>
              </a:ext>
            </a:extLst>
          </p:cNvPr>
          <p:cNvSpPr/>
          <p:nvPr/>
        </p:nvSpPr>
        <p:spPr>
          <a:xfrm>
            <a:off x="3104233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F6225D7-9E76-4ACE-8489-93276EC06704}"/>
              </a:ext>
            </a:extLst>
          </p:cNvPr>
          <p:cNvSpPr/>
          <p:nvPr/>
        </p:nvSpPr>
        <p:spPr>
          <a:xfrm>
            <a:off x="3509741" y="3133100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6BFEF15-F5D8-430A-9034-45D20FEA2AA1}"/>
              </a:ext>
            </a:extLst>
          </p:cNvPr>
          <p:cNvSpPr/>
          <p:nvPr/>
        </p:nvSpPr>
        <p:spPr>
          <a:xfrm>
            <a:off x="4659035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01CB55D-0369-4091-8AF1-ED151530C29F}"/>
              </a:ext>
            </a:extLst>
          </p:cNvPr>
          <p:cNvSpPr/>
          <p:nvPr/>
        </p:nvSpPr>
        <p:spPr>
          <a:xfrm>
            <a:off x="3509741" y="2951255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6A9F82F-5A1E-429F-8D1B-C3B7B3158B0D}"/>
              </a:ext>
            </a:extLst>
          </p:cNvPr>
          <p:cNvSpPr/>
          <p:nvPr/>
        </p:nvSpPr>
        <p:spPr>
          <a:xfrm>
            <a:off x="5052627" y="3133100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42DBDB9B-F08E-4A0F-BB84-39B4C5B90348}"/>
              </a:ext>
            </a:extLst>
          </p:cNvPr>
          <p:cNvSpPr/>
          <p:nvPr/>
        </p:nvSpPr>
        <p:spPr>
          <a:xfrm>
            <a:off x="6020317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803DF3F-7527-418B-9992-E34C2A9F556A}"/>
              </a:ext>
            </a:extLst>
          </p:cNvPr>
          <p:cNvSpPr/>
          <p:nvPr/>
        </p:nvSpPr>
        <p:spPr>
          <a:xfrm>
            <a:off x="6519134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6" name="Rectangle: Rounded Corners 125">
            <a:hlinkClick r:id="" action="ppaction://noaction"/>
            <a:extLst>
              <a:ext uri="{FF2B5EF4-FFF2-40B4-BE49-F238E27FC236}">
                <a16:creationId xmlns:a16="http://schemas.microsoft.com/office/drawing/2014/main" id="{CABA9750-B91E-486C-96C9-5233124C614F}"/>
              </a:ext>
            </a:extLst>
          </p:cNvPr>
          <p:cNvSpPr/>
          <p:nvPr/>
        </p:nvSpPr>
        <p:spPr>
          <a:xfrm>
            <a:off x="5752058" y="3862259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banca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51316-5B5B-4A03-A978-7AC255B64A3F}"/>
              </a:ext>
            </a:extLst>
          </p:cNvPr>
          <p:cNvSpPr txBox="1"/>
          <p:nvPr/>
        </p:nvSpPr>
        <p:spPr>
          <a:xfrm>
            <a:off x="5701206" y="37621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8D98-C8AE-452A-A8FF-775B492C1525}"/>
              </a:ext>
            </a:extLst>
          </p:cNvPr>
          <p:cNvSpPr/>
          <p:nvPr/>
        </p:nvSpPr>
        <p:spPr>
          <a:xfrm>
            <a:off x="1655793" y="422135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D7922B3-366C-4B8B-8585-FE33C870405C}"/>
              </a:ext>
            </a:extLst>
          </p:cNvPr>
          <p:cNvSpPr/>
          <p:nvPr/>
        </p:nvSpPr>
        <p:spPr>
          <a:xfrm>
            <a:off x="3068710" y="4219462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B24F330-2620-4BEB-9D1D-0557EF6B5B4D}"/>
              </a:ext>
            </a:extLst>
          </p:cNvPr>
          <p:cNvSpPr/>
          <p:nvPr/>
        </p:nvSpPr>
        <p:spPr>
          <a:xfrm>
            <a:off x="1652574" y="439708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A1E5D7B-1BAC-41A3-8E49-B8E0BC945E7F}"/>
              </a:ext>
            </a:extLst>
          </p:cNvPr>
          <p:cNvSpPr/>
          <p:nvPr/>
        </p:nvSpPr>
        <p:spPr>
          <a:xfrm>
            <a:off x="3065491" y="4395199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B8235716-179F-42E9-A763-2C31468FAB44}"/>
              </a:ext>
            </a:extLst>
          </p:cNvPr>
          <p:cNvSpPr/>
          <p:nvPr/>
        </p:nvSpPr>
        <p:spPr>
          <a:xfrm>
            <a:off x="1655793" y="457788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4C12266-3137-4B73-8BA6-CC18EB1C87F9}"/>
              </a:ext>
            </a:extLst>
          </p:cNvPr>
          <p:cNvSpPr/>
          <p:nvPr/>
        </p:nvSpPr>
        <p:spPr>
          <a:xfrm>
            <a:off x="3068710" y="457599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Dumitru Constantin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EF294188-D951-4599-95C6-3291ADFE0527}"/>
              </a:ext>
            </a:extLst>
          </p:cNvPr>
          <p:cNvSpPr/>
          <p:nvPr/>
        </p:nvSpPr>
        <p:spPr>
          <a:xfrm>
            <a:off x="1652574" y="475362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527480B-6521-484E-B1CE-1ADCCED139AA}"/>
              </a:ext>
            </a:extLst>
          </p:cNvPr>
          <p:cNvSpPr/>
          <p:nvPr/>
        </p:nvSpPr>
        <p:spPr>
          <a:xfrm>
            <a:off x="3065491" y="4751732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0742578653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FE1C04F-0B39-4407-A899-1CD40D64152F}"/>
              </a:ext>
            </a:extLst>
          </p:cNvPr>
          <p:cNvSpPr/>
          <p:nvPr/>
        </p:nvSpPr>
        <p:spPr>
          <a:xfrm>
            <a:off x="1655793" y="49308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541EC11-0244-4646-B42B-E39D3A523579}"/>
              </a:ext>
            </a:extLst>
          </p:cNvPr>
          <p:cNvSpPr/>
          <p:nvPr/>
        </p:nvSpPr>
        <p:spPr>
          <a:xfrm>
            <a:off x="3068710" y="4928989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Androne Adriana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C6F71413-BCD2-46AB-952A-2A7905EBD4D7}"/>
              </a:ext>
            </a:extLst>
          </p:cNvPr>
          <p:cNvSpPr/>
          <p:nvPr/>
        </p:nvSpPr>
        <p:spPr>
          <a:xfrm>
            <a:off x="1652574" y="51066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87D9118-07A4-4D98-824C-3919584DED88}"/>
              </a:ext>
            </a:extLst>
          </p:cNvPr>
          <p:cNvSpPr/>
          <p:nvPr/>
        </p:nvSpPr>
        <p:spPr>
          <a:xfrm>
            <a:off x="3065491" y="510472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0748496357</a:t>
            </a:r>
          </a:p>
        </p:txBody>
      </p:sp>
      <p:sp>
        <p:nvSpPr>
          <p:cNvPr id="171" name="Rectangle: Rounded Corners 170">
            <a:hlinkClick r:id="rId9" action="ppaction://hlinksldjump"/>
            <a:extLst>
              <a:ext uri="{FF2B5EF4-FFF2-40B4-BE49-F238E27FC236}">
                <a16:creationId xmlns:a16="http://schemas.microsoft.com/office/drawing/2014/main" id="{CB537847-3134-40F7-B37B-490F3A3063C2}"/>
              </a:ext>
            </a:extLst>
          </p:cNvPr>
          <p:cNvSpPr/>
          <p:nvPr/>
        </p:nvSpPr>
        <p:spPr>
          <a:xfrm>
            <a:off x="1652574" y="5329751"/>
            <a:ext cx="820553" cy="1433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Salveaza</a:t>
            </a:r>
          </a:p>
        </p:txBody>
      </p:sp>
      <p:sp>
        <p:nvSpPr>
          <p:cNvPr id="173" name="Rectangle: Rounded Corners 172">
            <a:hlinkClick r:id="" action="ppaction://noaction"/>
            <a:extLst>
              <a:ext uri="{FF2B5EF4-FFF2-40B4-BE49-F238E27FC236}">
                <a16:creationId xmlns:a16="http://schemas.microsoft.com/office/drawing/2014/main" id="{5D30AAAD-F544-4A96-8144-4CB5E823933D}"/>
              </a:ext>
            </a:extLst>
          </p:cNvPr>
          <p:cNvSpPr/>
          <p:nvPr/>
        </p:nvSpPr>
        <p:spPr>
          <a:xfrm>
            <a:off x="5749977" y="511485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functie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A89CAD8-8EB6-4E67-818A-B385907ABB4B}"/>
              </a:ext>
            </a:extLst>
          </p:cNvPr>
          <p:cNvSpPr txBox="1"/>
          <p:nvPr/>
        </p:nvSpPr>
        <p:spPr>
          <a:xfrm>
            <a:off x="5702541" y="501912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66B7B21-6B79-4218-ADC4-9B60EA4D645C}"/>
              </a:ext>
            </a:extLst>
          </p:cNvPr>
          <p:cNvSpPr txBox="1"/>
          <p:nvPr/>
        </p:nvSpPr>
        <p:spPr>
          <a:xfrm>
            <a:off x="5701206" y="394489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5" name="Rectangle: Rounded Corners 174">
            <a:hlinkClick r:id="rId9" action="ppaction://hlinksldjump"/>
            <a:extLst>
              <a:ext uri="{FF2B5EF4-FFF2-40B4-BE49-F238E27FC236}">
                <a16:creationId xmlns:a16="http://schemas.microsoft.com/office/drawing/2014/main" id="{9063C71F-82E2-4838-9592-F3B6CF8B7AFD}"/>
              </a:ext>
            </a:extLst>
          </p:cNvPr>
          <p:cNvSpPr/>
          <p:nvPr/>
        </p:nvSpPr>
        <p:spPr>
          <a:xfrm>
            <a:off x="2573738" y="5329751"/>
            <a:ext cx="820553" cy="1433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   Anuleaza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BF3478C-06A6-4BB1-BAA5-B5E0613291BB}"/>
              </a:ext>
            </a:extLst>
          </p:cNvPr>
          <p:cNvSpPr/>
          <p:nvPr/>
        </p:nvSpPr>
        <p:spPr>
          <a:xfrm>
            <a:off x="1696862" y="33020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3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7F80324-A08E-4F0D-9850-AC9A30AE9A54}"/>
              </a:ext>
            </a:extLst>
          </p:cNvPr>
          <p:cNvSpPr/>
          <p:nvPr/>
        </p:nvSpPr>
        <p:spPr>
          <a:xfrm>
            <a:off x="3106560" y="33084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F3DAD0C-31F0-4738-B5E3-6A4E3052283A}"/>
              </a:ext>
            </a:extLst>
          </p:cNvPr>
          <p:cNvSpPr/>
          <p:nvPr/>
        </p:nvSpPr>
        <p:spPr>
          <a:xfrm>
            <a:off x="4659035" y="3311777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710A9C2-87F0-46C8-8006-4CC727B3F0C2}"/>
              </a:ext>
            </a:extLst>
          </p:cNvPr>
          <p:cNvSpPr/>
          <p:nvPr/>
        </p:nvSpPr>
        <p:spPr>
          <a:xfrm>
            <a:off x="3509741" y="3308459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4BB0909-2A8D-497A-939E-CD52F6EB32AB}"/>
              </a:ext>
            </a:extLst>
          </p:cNvPr>
          <p:cNvSpPr/>
          <p:nvPr/>
        </p:nvSpPr>
        <p:spPr>
          <a:xfrm>
            <a:off x="1694535" y="347157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0B76AFF7-B2D2-43F3-9F22-B79149DA27A3}"/>
              </a:ext>
            </a:extLst>
          </p:cNvPr>
          <p:cNvSpPr/>
          <p:nvPr/>
        </p:nvSpPr>
        <p:spPr>
          <a:xfrm>
            <a:off x="3104233" y="347797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F21648E2-DC98-4BB6-89CF-7661756BD58F}"/>
              </a:ext>
            </a:extLst>
          </p:cNvPr>
          <p:cNvSpPr/>
          <p:nvPr/>
        </p:nvSpPr>
        <p:spPr>
          <a:xfrm>
            <a:off x="3509741" y="347797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19" name="Rectangle: Rounded Corners 118">
            <a:hlinkClick r:id="rId10" action="ppaction://hlinksldjump"/>
            <a:extLst>
              <a:ext uri="{FF2B5EF4-FFF2-40B4-BE49-F238E27FC236}">
                <a16:creationId xmlns:a16="http://schemas.microsoft.com/office/drawing/2014/main" id="{1484EC4D-F519-4066-8C5B-7EDC21CA0110}"/>
              </a:ext>
            </a:extLst>
          </p:cNvPr>
          <p:cNvSpPr/>
          <p:nvPr/>
        </p:nvSpPr>
        <p:spPr>
          <a:xfrm>
            <a:off x="4659035" y="3477976"/>
            <a:ext cx="359047" cy="137160"/>
          </a:xfrm>
          <a:prstGeom prst="roundRect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C3512A0-48C9-49D3-A354-AB7DADFF41BE}"/>
              </a:ext>
            </a:extLst>
          </p:cNvPr>
          <p:cNvSpPr/>
          <p:nvPr/>
        </p:nvSpPr>
        <p:spPr>
          <a:xfrm>
            <a:off x="5052627" y="347797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55CA881-20BB-4625-8BEF-E59FE868E434}"/>
              </a:ext>
            </a:extLst>
          </p:cNvPr>
          <p:cNvSpPr/>
          <p:nvPr/>
        </p:nvSpPr>
        <p:spPr>
          <a:xfrm>
            <a:off x="6020317" y="3477976"/>
            <a:ext cx="359047" cy="137160"/>
          </a:xfrm>
          <a:prstGeom prst="roundRect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6E1EF90-8582-4957-ACF6-952155CDAA9F}"/>
              </a:ext>
            </a:extLst>
          </p:cNvPr>
          <p:cNvSpPr/>
          <p:nvPr/>
        </p:nvSpPr>
        <p:spPr>
          <a:xfrm>
            <a:off x="6519134" y="3477976"/>
            <a:ext cx="359047" cy="137160"/>
          </a:xfrm>
          <a:prstGeom prst="roundRect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80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9E129A-078C-4420-9C22-6ED0CE189BDC}"/>
              </a:ext>
            </a:extLst>
          </p:cNvPr>
          <p:cNvSpPr/>
          <p:nvPr/>
        </p:nvSpPr>
        <p:spPr>
          <a:xfrm>
            <a:off x="1642115" y="2186634"/>
            <a:ext cx="5281626" cy="1535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88" name="Rectangle: Rounded Corners 87">
            <a:hlinkClick r:id="" action="ppaction://noaction"/>
            <a:extLst>
              <a:ext uri="{FF2B5EF4-FFF2-40B4-BE49-F238E27FC236}">
                <a16:creationId xmlns:a16="http://schemas.microsoft.com/office/drawing/2014/main" id="{4BF1EACA-E6A4-4A06-A36D-53A049B03FB3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4AD90B9-BA85-41AB-AF04-ADBD3DB0D704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2937CEB-C0CE-41C6-A811-982545E0C056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FDE2BCC-2C65-4901-9D33-F065BE6ED947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7F72709-697E-416B-9370-A49453936C2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AEE9799-DE8D-40E8-B24F-D5943E3955C2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2FFB8DD-0B3B-46B7-9255-F4BDA08D9D8F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95" name="Rectangle: Rounded Corners 94">
            <a:hlinkClick r:id="" action="ppaction://noaction"/>
            <a:extLst>
              <a:ext uri="{FF2B5EF4-FFF2-40B4-BE49-F238E27FC236}">
                <a16:creationId xmlns:a16="http://schemas.microsoft.com/office/drawing/2014/main" id="{DEF80433-EB70-461B-885A-6D5E677C4355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84" name="Rectangle: Rounded Corners 83">
            <a:hlinkClick r:id="" action="ppaction://noaction"/>
            <a:extLst>
              <a:ext uri="{FF2B5EF4-FFF2-40B4-BE49-F238E27FC236}">
                <a16:creationId xmlns:a16="http://schemas.microsoft.com/office/drawing/2014/main" id="{542CC247-FFBF-49D2-91CE-3F2D3F358801}"/>
              </a:ext>
            </a:extLst>
          </p:cNvPr>
          <p:cNvSpPr/>
          <p:nvPr/>
        </p:nvSpPr>
        <p:spPr>
          <a:xfrm>
            <a:off x="5749977" y="403726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cont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38DFD10-4260-49B5-BB3F-5DF8FCCE0B70}"/>
              </a:ext>
            </a:extLst>
          </p:cNvPr>
          <p:cNvSpPr/>
          <p:nvPr/>
        </p:nvSpPr>
        <p:spPr>
          <a:xfrm>
            <a:off x="1655793" y="12903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Denumire asociatie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8C329C7-0422-4788-B0FC-1EEE4CBC88BA}"/>
              </a:ext>
            </a:extLst>
          </p:cNvPr>
          <p:cNvSpPr/>
          <p:nvPr/>
        </p:nvSpPr>
        <p:spPr>
          <a:xfrm>
            <a:off x="3068710" y="128841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tx1"/>
                </a:solidFill>
              </a:rPr>
              <a:t>Asociatia de proprietari Vulturul B4A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D7A9E40-A257-42B6-BE4D-46442DA4C547}"/>
              </a:ext>
            </a:extLst>
          </p:cNvPr>
          <p:cNvSpPr/>
          <p:nvPr/>
        </p:nvSpPr>
        <p:spPr>
          <a:xfrm>
            <a:off x="1655793" y="145823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DDB053A-B0DA-44C6-BF25-A949F2D6EB14}"/>
              </a:ext>
            </a:extLst>
          </p:cNvPr>
          <p:cNvSpPr/>
          <p:nvPr/>
        </p:nvSpPr>
        <p:spPr>
          <a:xfrm>
            <a:off x="3068710" y="1456341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1255645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AB840D1-3AB5-4227-82CA-F9E9058341A8}"/>
              </a:ext>
            </a:extLst>
          </p:cNvPr>
          <p:cNvSpPr/>
          <p:nvPr/>
        </p:nvSpPr>
        <p:spPr>
          <a:xfrm>
            <a:off x="1655793" y="16350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1814EBA-89D2-43E6-BC17-AF0E5037E517}"/>
              </a:ext>
            </a:extLst>
          </p:cNvPr>
          <p:cNvSpPr/>
          <p:nvPr/>
        </p:nvSpPr>
        <p:spPr>
          <a:xfrm>
            <a:off x="3068710" y="1633140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Bld. Petrochimistilor, Bloc B4, Scara A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CACD7A-1E0D-4DC4-B3DA-5DD86B4A61FD}"/>
              </a:ext>
            </a:extLst>
          </p:cNvPr>
          <p:cNvSpPr/>
          <p:nvPr/>
        </p:nvSpPr>
        <p:spPr>
          <a:xfrm>
            <a:off x="1652574" y="181761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544E6B3-F946-4396-B63C-C421CBB10328}"/>
              </a:ext>
            </a:extLst>
          </p:cNvPr>
          <p:cNvSpPr/>
          <p:nvPr/>
        </p:nvSpPr>
        <p:spPr>
          <a:xfrm>
            <a:off x="3065491" y="1815724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Pitesti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28ED0C-B9AE-4631-87CD-9B28C1403FC1}"/>
              </a:ext>
            </a:extLst>
          </p:cNvPr>
          <p:cNvSpPr/>
          <p:nvPr/>
        </p:nvSpPr>
        <p:spPr>
          <a:xfrm>
            <a:off x="1655793" y="198451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B923E33-8EF5-4619-9473-6619E274AEDC}"/>
              </a:ext>
            </a:extLst>
          </p:cNvPr>
          <p:cNvSpPr/>
          <p:nvPr/>
        </p:nvSpPr>
        <p:spPr>
          <a:xfrm>
            <a:off x="3068710" y="198262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Arges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60BE25-EF95-47E3-881A-9E1F93152A69}"/>
              </a:ext>
            </a:extLst>
          </p:cNvPr>
          <p:cNvSpPr/>
          <p:nvPr/>
        </p:nvSpPr>
        <p:spPr>
          <a:xfrm>
            <a:off x="1693893" y="22349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blocuri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BD159F7-C21D-418B-9D99-6F06725DED0A}"/>
              </a:ext>
            </a:extLst>
          </p:cNvPr>
          <p:cNvSpPr/>
          <p:nvPr/>
        </p:nvSpPr>
        <p:spPr>
          <a:xfrm>
            <a:off x="1655793" y="386341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890085C-0BC1-49D9-8755-AF5BF54134B1}"/>
              </a:ext>
            </a:extLst>
          </p:cNvPr>
          <p:cNvSpPr/>
          <p:nvPr/>
        </p:nvSpPr>
        <p:spPr>
          <a:xfrm>
            <a:off x="3068710" y="3861528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BRD – Sucursala Pitesti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755DE3B-3742-4CA2-A2DB-44E393D40E91}"/>
              </a:ext>
            </a:extLst>
          </p:cNvPr>
          <p:cNvSpPr/>
          <p:nvPr/>
        </p:nvSpPr>
        <p:spPr>
          <a:xfrm>
            <a:off x="1652574" y="40391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2935EBB-67E2-47AB-8BF7-FDD6CD1C564D}"/>
              </a:ext>
            </a:extLst>
          </p:cNvPr>
          <p:cNvSpPr/>
          <p:nvPr/>
        </p:nvSpPr>
        <p:spPr>
          <a:xfrm>
            <a:off x="3065491" y="403726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RO40BRDE030SV70071870300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D41B22F-EEF3-4593-9B97-46C0E1DDDABF}"/>
              </a:ext>
            </a:extLst>
          </p:cNvPr>
          <p:cNvSpPr/>
          <p:nvPr/>
        </p:nvSpPr>
        <p:spPr>
          <a:xfrm>
            <a:off x="1693893" y="241814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73BA2DB-C92F-4E33-B8C7-C6789C91A180}"/>
              </a:ext>
            </a:extLst>
          </p:cNvPr>
          <p:cNvSpPr/>
          <p:nvPr/>
        </p:nvSpPr>
        <p:spPr>
          <a:xfrm>
            <a:off x="3103591" y="2424541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3302AC8-8305-4A3B-8A00-299814B471AA}"/>
              </a:ext>
            </a:extLst>
          </p:cNvPr>
          <p:cNvSpPr/>
          <p:nvPr/>
        </p:nvSpPr>
        <p:spPr>
          <a:xfrm>
            <a:off x="3103591" y="223409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2479915-AD4C-4C32-9A71-23B843184E0D}"/>
              </a:ext>
            </a:extLst>
          </p:cNvPr>
          <p:cNvSpPr/>
          <p:nvPr/>
        </p:nvSpPr>
        <p:spPr>
          <a:xfrm>
            <a:off x="4656066" y="24278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DD817D3-D462-4AA0-8041-D4B703040429}"/>
              </a:ext>
            </a:extLst>
          </p:cNvPr>
          <p:cNvSpPr/>
          <p:nvPr/>
        </p:nvSpPr>
        <p:spPr>
          <a:xfrm>
            <a:off x="1691566" y="259998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DC30592-7418-4A5A-A92B-515F8E2AB278}"/>
              </a:ext>
            </a:extLst>
          </p:cNvPr>
          <p:cNvSpPr/>
          <p:nvPr/>
        </p:nvSpPr>
        <p:spPr>
          <a:xfrm>
            <a:off x="3101264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87060EC6-A484-4532-925C-2A2B80666A26}"/>
              </a:ext>
            </a:extLst>
          </p:cNvPr>
          <p:cNvSpPr/>
          <p:nvPr/>
        </p:nvSpPr>
        <p:spPr>
          <a:xfrm>
            <a:off x="3506772" y="260638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B683FAF-FE32-4240-B277-6D4E954B179E}"/>
              </a:ext>
            </a:extLst>
          </p:cNvPr>
          <p:cNvSpPr/>
          <p:nvPr/>
        </p:nvSpPr>
        <p:spPr>
          <a:xfrm>
            <a:off x="4656066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DE7F55A-8E08-4242-9D05-25848C90F7CA}"/>
              </a:ext>
            </a:extLst>
          </p:cNvPr>
          <p:cNvSpPr/>
          <p:nvPr/>
        </p:nvSpPr>
        <p:spPr>
          <a:xfrm>
            <a:off x="3506772" y="2424541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BA6B5EA-7884-4AEB-AE95-37AF5DF22C6A}"/>
              </a:ext>
            </a:extLst>
          </p:cNvPr>
          <p:cNvSpPr/>
          <p:nvPr/>
        </p:nvSpPr>
        <p:spPr>
          <a:xfrm>
            <a:off x="5049658" y="260638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B3DE88D-35F3-4235-80F6-898533F975A6}"/>
              </a:ext>
            </a:extLst>
          </p:cNvPr>
          <p:cNvSpPr/>
          <p:nvPr/>
        </p:nvSpPr>
        <p:spPr>
          <a:xfrm>
            <a:off x="6017348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11D9C87-7FCA-4156-B990-40F8293357D0}"/>
              </a:ext>
            </a:extLst>
          </p:cNvPr>
          <p:cNvSpPr/>
          <p:nvPr/>
        </p:nvSpPr>
        <p:spPr>
          <a:xfrm>
            <a:off x="6306007" y="2566816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F4D5E33-C541-4C80-BDAF-641F929B90D2}"/>
              </a:ext>
            </a:extLst>
          </p:cNvPr>
          <p:cNvSpPr/>
          <p:nvPr/>
        </p:nvSpPr>
        <p:spPr>
          <a:xfrm>
            <a:off x="6516165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C5A2DF3E-06B1-4663-8A52-1CEC3E76AF25}"/>
              </a:ext>
            </a:extLst>
          </p:cNvPr>
          <p:cNvSpPr/>
          <p:nvPr/>
        </p:nvSpPr>
        <p:spPr>
          <a:xfrm>
            <a:off x="1690674" y="277620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02A32C80-2A46-4065-BE2B-9027300D83BA}"/>
              </a:ext>
            </a:extLst>
          </p:cNvPr>
          <p:cNvSpPr/>
          <p:nvPr/>
        </p:nvSpPr>
        <p:spPr>
          <a:xfrm>
            <a:off x="3100372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CA82C89-666A-4BA9-8A5F-0B5BCB19AB73}"/>
              </a:ext>
            </a:extLst>
          </p:cNvPr>
          <p:cNvSpPr/>
          <p:nvPr/>
        </p:nvSpPr>
        <p:spPr>
          <a:xfrm>
            <a:off x="3505880" y="2782604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D37BCED-BCC1-4312-A9FE-DE16A6979DE1}"/>
              </a:ext>
            </a:extLst>
          </p:cNvPr>
          <p:cNvSpPr/>
          <p:nvPr/>
        </p:nvSpPr>
        <p:spPr>
          <a:xfrm>
            <a:off x="4655174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85793A-8121-4B08-818A-EAC7FA2DFDD2}"/>
              </a:ext>
            </a:extLst>
          </p:cNvPr>
          <p:cNvSpPr/>
          <p:nvPr/>
        </p:nvSpPr>
        <p:spPr>
          <a:xfrm>
            <a:off x="5048766" y="2782604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F680D8F-D725-40AD-B165-60B530C8C8D3}"/>
              </a:ext>
            </a:extLst>
          </p:cNvPr>
          <p:cNvSpPr/>
          <p:nvPr/>
        </p:nvSpPr>
        <p:spPr>
          <a:xfrm>
            <a:off x="6016456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B31FC5D-7E5F-46B6-AB54-BCFCFDD48881}"/>
              </a:ext>
            </a:extLst>
          </p:cNvPr>
          <p:cNvSpPr/>
          <p:nvPr/>
        </p:nvSpPr>
        <p:spPr>
          <a:xfrm>
            <a:off x="6515273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16CEF78-C5D9-4CCC-9A68-A13FDAC974EE}"/>
              </a:ext>
            </a:extLst>
          </p:cNvPr>
          <p:cNvSpPr/>
          <p:nvPr/>
        </p:nvSpPr>
        <p:spPr>
          <a:xfrm>
            <a:off x="6306007" y="2752134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1B32FD79-445E-4ABC-B9EC-B0EF4CE93A45}"/>
              </a:ext>
            </a:extLst>
          </p:cNvPr>
          <p:cNvSpPr/>
          <p:nvPr/>
        </p:nvSpPr>
        <p:spPr>
          <a:xfrm>
            <a:off x="1696862" y="29448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2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3428D15-0B58-49A1-8DA3-010FA0B03ACD}"/>
              </a:ext>
            </a:extLst>
          </p:cNvPr>
          <p:cNvSpPr/>
          <p:nvPr/>
        </p:nvSpPr>
        <p:spPr>
          <a:xfrm>
            <a:off x="3106560" y="2951255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8F48D39-44F3-43D3-82B3-E0E71912BB3D}"/>
              </a:ext>
            </a:extLst>
          </p:cNvPr>
          <p:cNvSpPr/>
          <p:nvPr/>
        </p:nvSpPr>
        <p:spPr>
          <a:xfrm>
            <a:off x="4659035" y="2954573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ABCB74B-DF95-4847-82D1-AF73E41B30BA}"/>
              </a:ext>
            </a:extLst>
          </p:cNvPr>
          <p:cNvSpPr/>
          <p:nvPr/>
        </p:nvSpPr>
        <p:spPr>
          <a:xfrm>
            <a:off x="1694535" y="312670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E6372B3-6FBB-4B4B-BD85-4BE632CE6199}"/>
              </a:ext>
            </a:extLst>
          </p:cNvPr>
          <p:cNvSpPr/>
          <p:nvPr/>
        </p:nvSpPr>
        <p:spPr>
          <a:xfrm>
            <a:off x="3104233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F6225D7-9E76-4ACE-8489-93276EC06704}"/>
              </a:ext>
            </a:extLst>
          </p:cNvPr>
          <p:cNvSpPr/>
          <p:nvPr/>
        </p:nvSpPr>
        <p:spPr>
          <a:xfrm>
            <a:off x="3509741" y="3133100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6BFEF15-F5D8-430A-9034-45D20FEA2AA1}"/>
              </a:ext>
            </a:extLst>
          </p:cNvPr>
          <p:cNvSpPr/>
          <p:nvPr/>
        </p:nvSpPr>
        <p:spPr>
          <a:xfrm>
            <a:off x="4659035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01CB55D-0369-4091-8AF1-ED151530C29F}"/>
              </a:ext>
            </a:extLst>
          </p:cNvPr>
          <p:cNvSpPr/>
          <p:nvPr/>
        </p:nvSpPr>
        <p:spPr>
          <a:xfrm>
            <a:off x="3509741" y="2951255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6A9F82F-5A1E-429F-8D1B-C3B7B3158B0D}"/>
              </a:ext>
            </a:extLst>
          </p:cNvPr>
          <p:cNvSpPr/>
          <p:nvPr/>
        </p:nvSpPr>
        <p:spPr>
          <a:xfrm>
            <a:off x="5052627" y="3133100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42DBDB9B-F08E-4A0F-BB84-39B4C5B90348}"/>
              </a:ext>
            </a:extLst>
          </p:cNvPr>
          <p:cNvSpPr/>
          <p:nvPr/>
        </p:nvSpPr>
        <p:spPr>
          <a:xfrm>
            <a:off x="6020317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803DF3F-7527-418B-9992-E34C2A9F556A}"/>
              </a:ext>
            </a:extLst>
          </p:cNvPr>
          <p:cNvSpPr/>
          <p:nvPr/>
        </p:nvSpPr>
        <p:spPr>
          <a:xfrm>
            <a:off x="6519134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6" name="Rectangle: Rounded Corners 125">
            <a:hlinkClick r:id="" action="ppaction://noaction"/>
            <a:extLst>
              <a:ext uri="{FF2B5EF4-FFF2-40B4-BE49-F238E27FC236}">
                <a16:creationId xmlns:a16="http://schemas.microsoft.com/office/drawing/2014/main" id="{CABA9750-B91E-486C-96C9-5233124C614F}"/>
              </a:ext>
            </a:extLst>
          </p:cNvPr>
          <p:cNvSpPr/>
          <p:nvPr/>
        </p:nvSpPr>
        <p:spPr>
          <a:xfrm>
            <a:off x="5752058" y="3862259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banca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51316-5B5B-4A03-A978-7AC255B64A3F}"/>
              </a:ext>
            </a:extLst>
          </p:cNvPr>
          <p:cNvSpPr txBox="1"/>
          <p:nvPr/>
        </p:nvSpPr>
        <p:spPr>
          <a:xfrm>
            <a:off x="5701206" y="37621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8D98-C8AE-452A-A8FF-775B492C1525}"/>
              </a:ext>
            </a:extLst>
          </p:cNvPr>
          <p:cNvSpPr/>
          <p:nvPr/>
        </p:nvSpPr>
        <p:spPr>
          <a:xfrm>
            <a:off x="1655793" y="422135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D7922B3-366C-4B8B-8585-FE33C870405C}"/>
              </a:ext>
            </a:extLst>
          </p:cNvPr>
          <p:cNvSpPr/>
          <p:nvPr/>
        </p:nvSpPr>
        <p:spPr>
          <a:xfrm>
            <a:off x="3068710" y="4219462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B24F330-2620-4BEB-9D1D-0557EF6B5B4D}"/>
              </a:ext>
            </a:extLst>
          </p:cNvPr>
          <p:cNvSpPr/>
          <p:nvPr/>
        </p:nvSpPr>
        <p:spPr>
          <a:xfrm>
            <a:off x="1652574" y="439708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A1E5D7B-1BAC-41A3-8E49-B8E0BC945E7F}"/>
              </a:ext>
            </a:extLst>
          </p:cNvPr>
          <p:cNvSpPr/>
          <p:nvPr/>
        </p:nvSpPr>
        <p:spPr>
          <a:xfrm>
            <a:off x="3065491" y="4395199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B8235716-179F-42E9-A763-2C31468FAB44}"/>
              </a:ext>
            </a:extLst>
          </p:cNvPr>
          <p:cNvSpPr/>
          <p:nvPr/>
        </p:nvSpPr>
        <p:spPr>
          <a:xfrm>
            <a:off x="1655793" y="457788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4C12266-3137-4B73-8BA6-CC18EB1C87F9}"/>
              </a:ext>
            </a:extLst>
          </p:cNvPr>
          <p:cNvSpPr/>
          <p:nvPr/>
        </p:nvSpPr>
        <p:spPr>
          <a:xfrm>
            <a:off x="3068710" y="457599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Dumitru Constantin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EF294188-D951-4599-95C6-3291ADFE0527}"/>
              </a:ext>
            </a:extLst>
          </p:cNvPr>
          <p:cNvSpPr/>
          <p:nvPr/>
        </p:nvSpPr>
        <p:spPr>
          <a:xfrm>
            <a:off x="1652574" y="475362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527480B-6521-484E-B1CE-1ADCCED139AA}"/>
              </a:ext>
            </a:extLst>
          </p:cNvPr>
          <p:cNvSpPr/>
          <p:nvPr/>
        </p:nvSpPr>
        <p:spPr>
          <a:xfrm>
            <a:off x="3065491" y="4751732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0742578653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FE1C04F-0B39-4407-A899-1CD40D64152F}"/>
              </a:ext>
            </a:extLst>
          </p:cNvPr>
          <p:cNvSpPr/>
          <p:nvPr/>
        </p:nvSpPr>
        <p:spPr>
          <a:xfrm>
            <a:off x="1655793" y="49308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541EC11-0244-4646-B42B-E39D3A523579}"/>
              </a:ext>
            </a:extLst>
          </p:cNvPr>
          <p:cNvSpPr/>
          <p:nvPr/>
        </p:nvSpPr>
        <p:spPr>
          <a:xfrm>
            <a:off x="3068710" y="4928989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Androne Adriana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C6F71413-BCD2-46AB-952A-2A7905EBD4D7}"/>
              </a:ext>
            </a:extLst>
          </p:cNvPr>
          <p:cNvSpPr/>
          <p:nvPr/>
        </p:nvSpPr>
        <p:spPr>
          <a:xfrm>
            <a:off x="1652574" y="51066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87D9118-07A4-4D98-824C-3919584DED88}"/>
              </a:ext>
            </a:extLst>
          </p:cNvPr>
          <p:cNvSpPr/>
          <p:nvPr/>
        </p:nvSpPr>
        <p:spPr>
          <a:xfrm>
            <a:off x="3065491" y="510472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0748496357</a:t>
            </a:r>
          </a:p>
        </p:txBody>
      </p:sp>
      <p:sp>
        <p:nvSpPr>
          <p:cNvPr id="171" name="Rectangle: Rounded Corners 170">
            <a:hlinkClick r:id="rId9" action="ppaction://hlinksldjump"/>
            <a:extLst>
              <a:ext uri="{FF2B5EF4-FFF2-40B4-BE49-F238E27FC236}">
                <a16:creationId xmlns:a16="http://schemas.microsoft.com/office/drawing/2014/main" id="{CB537847-3134-40F7-B37B-490F3A3063C2}"/>
              </a:ext>
            </a:extLst>
          </p:cNvPr>
          <p:cNvSpPr/>
          <p:nvPr/>
        </p:nvSpPr>
        <p:spPr>
          <a:xfrm>
            <a:off x="1652574" y="5329751"/>
            <a:ext cx="820553" cy="1433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Salveaza</a:t>
            </a:r>
          </a:p>
        </p:txBody>
      </p:sp>
      <p:sp>
        <p:nvSpPr>
          <p:cNvPr id="173" name="Rectangle: Rounded Corners 172">
            <a:hlinkClick r:id="" action="ppaction://noaction"/>
            <a:extLst>
              <a:ext uri="{FF2B5EF4-FFF2-40B4-BE49-F238E27FC236}">
                <a16:creationId xmlns:a16="http://schemas.microsoft.com/office/drawing/2014/main" id="{5D30AAAD-F544-4A96-8144-4CB5E823933D}"/>
              </a:ext>
            </a:extLst>
          </p:cNvPr>
          <p:cNvSpPr/>
          <p:nvPr/>
        </p:nvSpPr>
        <p:spPr>
          <a:xfrm>
            <a:off x="5749977" y="511485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functie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A89CAD8-8EB6-4E67-818A-B385907ABB4B}"/>
              </a:ext>
            </a:extLst>
          </p:cNvPr>
          <p:cNvSpPr txBox="1"/>
          <p:nvPr/>
        </p:nvSpPr>
        <p:spPr>
          <a:xfrm>
            <a:off x="5702541" y="501912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66B7B21-6B79-4218-ADC4-9B60EA4D645C}"/>
              </a:ext>
            </a:extLst>
          </p:cNvPr>
          <p:cNvSpPr txBox="1"/>
          <p:nvPr/>
        </p:nvSpPr>
        <p:spPr>
          <a:xfrm>
            <a:off x="5701206" y="394489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5" name="Rectangle: Rounded Corners 174">
            <a:hlinkClick r:id="rId9" action="ppaction://hlinksldjump"/>
            <a:extLst>
              <a:ext uri="{FF2B5EF4-FFF2-40B4-BE49-F238E27FC236}">
                <a16:creationId xmlns:a16="http://schemas.microsoft.com/office/drawing/2014/main" id="{9063C71F-82E2-4838-9592-F3B6CF8B7AFD}"/>
              </a:ext>
            </a:extLst>
          </p:cNvPr>
          <p:cNvSpPr/>
          <p:nvPr/>
        </p:nvSpPr>
        <p:spPr>
          <a:xfrm>
            <a:off x="2573738" y="5329751"/>
            <a:ext cx="820553" cy="1433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   Anuleaza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BF3478C-06A6-4BB1-BAA5-B5E0613291BB}"/>
              </a:ext>
            </a:extLst>
          </p:cNvPr>
          <p:cNvSpPr/>
          <p:nvPr/>
        </p:nvSpPr>
        <p:spPr>
          <a:xfrm>
            <a:off x="1696862" y="33020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3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7F80324-A08E-4F0D-9850-AC9A30AE9A54}"/>
              </a:ext>
            </a:extLst>
          </p:cNvPr>
          <p:cNvSpPr/>
          <p:nvPr/>
        </p:nvSpPr>
        <p:spPr>
          <a:xfrm>
            <a:off x="3106560" y="33084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F3DAD0C-31F0-4738-B5E3-6A4E3052283A}"/>
              </a:ext>
            </a:extLst>
          </p:cNvPr>
          <p:cNvSpPr/>
          <p:nvPr/>
        </p:nvSpPr>
        <p:spPr>
          <a:xfrm>
            <a:off x="4659035" y="3311777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710A9C2-87F0-46C8-8006-4CC727B3F0C2}"/>
              </a:ext>
            </a:extLst>
          </p:cNvPr>
          <p:cNvSpPr/>
          <p:nvPr/>
        </p:nvSpPr>
        <p:spPr>
          <a:xfrm>
            <a:off x="3509741" y="3308459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4BB0909-2A8D-497A-939E-CD52F6EB32AB}"/>
              </a:ext>
            </a:extLst>
          </p:cNvPr>
          <p:cNvSpPr/>
          <p:nvPr/>
        </p:nvSpPr>
        <p:spPr>
          <a:xfrm>
            <a:off x="1694535" y="347157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0B76AFF7-B2D2-43F3-9F22-B79149DA27A3}"/>
              </a:ext>
            </a:extLst>
          </p:cNvPr>
          <p:cNvSpPr/>
          <p:nvPr/>
        </p:nvSpPr>
        <p:spPr>
          <a:xfrm>
            <a:off x="3104233" y="347797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F21648E2-DC98-4BB6-89CF-7661756BD58F}"/>
              </a:ext>
            </a:extLst>
          </p:cNvPr>
          <p:cNvSpPr/>
          <p:nvPr/>
        </p:nvSpPr>
        <p:spPr>
          <a:xfrm>
            <a:off x="3509741" y="347797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484EC4D-F519-4066-8C5B-7EDC21CA0110}"/>
              </a:ext>
            </a:extLst>
          </p:cNvPr>
          <p:cNvSpPr/>
          <p:nvPr/>
        </p:nvSpPr>
        <p:spPr>
          <a:xfrm>
            <a:off x="4659035" y="347797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C3512A0-48C9-49D3-A354-AB7DADFF41BE}"/>
              </a:ext>
            </a:extLst>
          </p:cNvPr>
          <p:cNvSpPr/>
          <p:nvPr/>
        </p:nvSpPr>
        <p:spPr>
          <a:xfrm>
            <a:off x="5052627" y="347797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23" name="Rectangle: Rounded Corners 122">
            <a:hlinkClick r:id="rId10" action="ppaction://hlinksldjump"/>
            <a:extLst>
              <a:ext uri="{FF2B5EF4-FFF2-40B4-BE49-F238E27FC236}">
                <a16:creationId xmlns:a16="http://schemas.microsoft.com/office/drawing/2014/main" id="{455CA881-20BB-4625-8BEF-E59FE868E434}"/>
              </a:ext>
            </a:extLst>
          </p:cNvPr>
          <p:cNvSpPr/>
          <p:nvPr/>
        </p:nvSpPr>
        <p:spPr>
          <a:xfrm>
            <a:off x="6020317" y="3477976"/>
            <a:ext cx="359047" cy="137160"/>
          </a:xfrm>
          <a:prstGeom prst="roundRect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6E1EF90-8582-4957-ACF6-952155CDAA9F}"/>
              </a:ext>
            </a:extLst>
          </p:cNvPr>
          <p:cNvSpPr/>
          <p:nvPr/>
        </p:nvSpPr>
        <p:spPr>
          <a:xfrm>
            <a:off x="6519134" y="3477976"/>
            <a:ext cx="359047" cy="137160"/>
          </a:xfrm>
          <a:prstGeom prst="roundRect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2073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9E129A-078C-4420-9C22-6ED0CE189BDC}"/>
              </a:ext>
            </a:extLst>
          </p:cNvPr>
          <p:cNvSpPr/>
          <p:nvPr/>
        </p:nvSpPr>
        <p:spPr>
          <a:xfrm>
            <a:off x="1642115" y="2186634"/>
            <a:ext cx="5281626" cy="1535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88" name="Rectangle: Rounded Corners 87">
            <a:hlinkClick r:id="" action="ppaction://noaction"/>
            <a:extLst>
              <a:ext uri="{FF2B5EF4-FFF2-40B4-BE49-F238E27FC236}">
                <a16:creationId xmlns:a16="http://schemas.microsoft.com/office/drawing/2014/main" id="{4BF1EACA-E6A4-4A06-A36D-53A049B03FB3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4AD90B9-BA85-41AB-AF04-ADBD3DB0D704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2937CEB-C0CE-41C6-A811-982545E0C056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FDE2BCC-2C65-4901-9D33-F065BE6ED947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7F72709-697E-416B-9370-A49453936C2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AEE9799-DE8D-40E8-B24F-D5943E3955C2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2FFB8DD-0B3B-46B7-9255-F4BDA08D9D8F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95" name="Rectangle: Rounded Corners 94">
            <a:hlinkClick r:id="" action="ppaction://noaction"/>
            <a:extLst>
              <a:ext uri="{FF2B5EF4-FFF2-40B4-BE49-F238E27FC236}">
                <a16:creationId xmlns:a16="http://schemas.microsoft.com/office/drawing/2014/main" id="{DEF80433-EB70-461B-885A-6D5E677C4355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84" name="Rectangle: Rounded Corners 83">
            <a:hlinkClick r:id="" action="ppaction://noaction"/>
            <a:extLst>
              <a:ext uri="{FF2B5EF4-FFF2-40B4-BE49-F238E27FC236}">
                <a16:creationId xmlns:a16="http://schemas.microsoft.com/office/drawing/2014/main" id="{542CC247-FFBF-49D2-91CE-3F2D3F358801}"/>
              </a:ext>
            </a:extLst>
          </p:cNvPr>
          <p:cNvSpPr/>
          <p:nvPr/>
        </p:nvSpPr>
        <p:spPr>
          <a:xfrm>
            <a:off x="5749977" y="403726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cont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38DFD10-4260-49B5-BB3F-5DF8FCCE0B70}"/>
              </a:ext>
            </a:extLst>
          </p:cNvPr>
          <p:cNvSpPr/>
          <p:nvPr/>
        </p:nvSpPr>
        <p:spPr>
          <a:xfrm>
            <a:off x="1655793" y="12903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Denumire asociatie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8C329C7-0422-4788-B0FC-1EEE4CBC88BA}"/>
              </a:ext>
            </a:extLst>
          </p:cNvPr>
          <p:cNvSpPr/>
          <p:nvPr/>
        </p:nvSpPr>
        <p:spPr>
          <a:xfrm>
            <a:off x="3068710" y="128841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tx1"/>
                </a:solidFill>
              </a:rPr>
              <a:t>Asociatia de proprietari Vulturul B4A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D7A9E40-A257-42B6-BE4D-46442DA4C547}"/>
              </a:ext>
            </a:extLst>
          </p:cNvPr>
          <p:cNvSpPr/>
          <p:nvPr/>
        </p:nvSpPr>
        <p:spPr>
          <a:xfrm>
            <a:off x="1655793" y="145823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DDB053A-B0DA-44C6-BF25-A949F2D6EB14}"/>
              </a:ext>
            </a:extLst>
          </p:cNvPr>
          <p:cNvSpPr/>
          <p:nvPr/>
        </p:nvSpPr>
        <p:spPr>
          <a:xfrm>
            <a:off x="3068710" y="1456341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1255645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AB840D1-3AB5-4227-82CA-F9E9058341A8}"/>
              </a:ext>
            </a:extLst>
          </p:cNvPr>
          <p:cNvSpPr/>
          <p:nvPr/>
        </p:nvSpPr>
        <p:spPr>
          <a:xfrm>
            <a:off x="1655793" y="16350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1814EBA-89D2-43E6-BC17-AF0E5037E517}"/>
              </a:ext>
            </a:extLst>
          </p:cNvPr>
          <p:cNvSpPr/>
          <p:nvPr/>
        </p:nvSpPr>
        <p:spPr>
          <a:xfrm>
            <a:off x="3068710" y="1633140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Bld. Petrochimistilor, Bloc B4, Scara A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CACD7A-1E0D-4DC4-B3DA-5DD86B4A61FD}"/>
              </a:ext>
            </a:extLst>
          </p:cNvPr>
          <p:cNvSpPr/>
          <p:nvPr/>
        </p:nvSpPr>
        <p:spPr>
          <a:xfrm>
            <a:off x="1652574" y="181761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544E6B3-F946-4396-B63C-C421CBB10328}"/>
              </a:ext>
            </a:extLst>
          </p:cNvPr>
          <p:cNvSpPr/>
          <p:nvPr/>
        </p:nvSpPr>
        <p:spPr>
          <a:xfrm>
            <a:off x="3065491" y="1815724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Pitesti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28ED0C-B9AE-4631-87CD-9B28C1403FC1}"/>
              </a:ext>
            </a:extLst>
          </p:cNvPr>
          <p:cNvSpPr/>
          <p:nvPr/>
        </p:nvSpPr>
        <p:spPr>
          <a:xfrm>
            <a:off x="1655793" y="198451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B923E33-8EF5-4619-9473-6619E274AEDC}"/>
              </a:ext>
            </a:extLst>
          </p:cNvPr>
          <p:cNvSpPr/>
          <p:nvPr/>
        </p:nvSpPr>
        <p:spPr>
          <a:xfrm>
            <a:off x="3068710" y="198262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Arges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60BE25-EF95-47E3-881A-9E1F93152A69}"/>
              </a:ext>
            </a:extLst>
          </p:cNvPr>
          <p:cNvSpPr/>
          <p:nvPr/>
        </p:nvSpPr>
        <p:spPr>
          <a:xfrm>
            <a:off x="1693893" y="22349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blocuri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BD159F7-C21D-418B-9D99-6F06725DED0A}"/>
              </a:ext>
            </a:extLst>
          </p:cNvPr>
          <p:cNvSpPr/>
          <p:nvPr/>
        </p:nvSpPr>
        <p:spPr>
          <a:xfrm>
            <a:off x="1655793" y="386341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890085C-0BC1-49D9-8755-AF5BF54134B1}"/>
              </a:ext>
            </a:extLst>
          </p:cNvPr>
          <p:cNvSpPr/>
          <p:nvPr/>
        </p:nvSpPr>
        <p:spPr>
          <a:xfrm>
            <a:off x="3068710" y="3861528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BRD – Sucursala Pitesti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755DE3B-3742-4CA2-A2DB-44E393D40E91}"/>
              </a:ext>
            </a:extLst>
          </p:cNvPr>
          <p:cNvSpPr/>
          <p:nvPr/>
        </p:nvSpPr>
        <p:spPr>
          <a:xfrm>
            <a:off x="1652574" y="40391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2935EBB-67E2-47AB-8BF7-FDD6CD1C564D}"/>
              </a:ext>
            </a:extLst>
          </p:cNvPr>
          <p:cNvSpPr/>
          <p:nvPr/>
        </p:nvSpPr>
        <p:spPr>
          <a:xfrm>
            <a:off x="3065491" y="403726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RO40BRDE030SV70071870300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D41B22F-EEF3-4593-9B97-46C0E1DDDABF}"/>
              </a:ext>
            </a:extLst>
          </p:cNvPr>
          <p:cNvSpPr/>
          <p:nvPr/>
        </p:nvSpPr>
        <p:spPr>
          <a:xfrm>
            <a:off x="1693893" y="241814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73BA2DB-C92F-4E33-B8C7-C6789C91A180}"/>
              </a:ext>
            </a:extLst>
          </p:cNvPr>
          <p:cNvSpPr/>
          <p:nvPr/>
        </p:nvSpPr>
        <p:spPr>
          <a:xfrm>
            <a:off x="3103591" y="2424541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3302AC8-8305-4A3B-8A00-299814B471AA}"/>
              </a:ext>
            </a:extLst>
          </p:cNvPr>
          <p:cNvSpPr/>
          <p:nvPr/>
        </p:nvSpPr>
        <p:spPr>
          <a:xfrm>
            <a:off x="3103591" y="223409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2479915-AD4C-4C32-9A71-23B843184E0D}"/>
              </a:ext>
            </a:extLst>
          </p:cNvPr>
          <p:cNvSpPr/>
          <p:nvPr/>
        </p:nvSpPr>
        <p:spPr>
          <a:xfrm>
            <a:off x="4656066" y="24278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DD817D3-D462-4AA0-8041-D4B703040429}"/>
              </a:ext>
            </a:extLst>
          </p:cNvPr>
          <p:cNvSpPr/>
          <p:nvPr/>
        </p:nvSpPr>
        <p:spPr>
          <a:xfrm>
            <a:off x="1691566" y="259998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DC30592-7418-4A5A-A92B-515F8E2AB278}"/>
              </a:ext>
            </a:extLst>
          </p:cNvPr>
          <p:cNvSpPr/>
          <p:nvPr/>
        </p:nvSpPr>
        <p:spPr>
          <a:xfrm>
            <a:off x="3101264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87060EC6-A484-4532-925C-2A2B80666A26}"/>
              </a:ext>
            </a:extLst>
          </p:cNvPr>
          <p:cNvSpPr/>
          <p:nvPr/>
        </p:nvSpPr>
        <p:spPr>
          <a:xfrm>
            <a:off x="3506772" y="260638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B683FAF-FE32-4240-B277-6D4E954B179E}"/>
              </a:ext>
            </a:extLst>
          </p:cNvPr>
          <p:cNvSpPr/>
          <p:nvPr/>
        </p:nvSpPr>
        <p:spPr>
          <a:xfrm>
            <a:off x="4656066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DE7F55A-8E08-4242-9D05-25848C90F7CA}"/>
              </a:ext>
            </a:extLst>
          </p:cNvPr>
          <p:cNvSpPr/>
          <p:nvPr/>
        </p:nvSpPr>
        <p:spPr>
          <a:xfrm>
            <a:off x="3506772" y="2424541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BA6B5EA-7884-4AEB-AE95-37AF5DF22C6A}"/>
              </a:ext>
            </a:extLst>
          </p:cNvPr>
          <p:cNvSpPr/>
          <p:nvPr/>
        </p:nvSpPr>
        <p:spPr>
          <a:xfrm>
            <a:off x="5049658" y="260638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B3DE88D-35F3-4235-80F6-898533F975A6}"/>
              </a:ext>
            </a:extLst>
          </p:cNvPr>
          <p:cNvSpPr/>
          <p:nvPr/>
        </p:nvSpPr>
        <p:spPr>
          <a:xfrm>
            <a:off x="6017348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11D9C87-7FCA-4156-B990-40F8293357D0}"/>
              </a:ext>
            </a:extLst>
          </p:cNvPr>
          <p:cNvSpPr/>
          <p:nvPr/>
        </p:nvSpPr>
        <p:spPr>
          <a:xfrm>
            <a:off x="6306007" y="2566816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F4D5E33-C541-4C80-BDAF-641F929B90D2}"/>
              </a:ext>
            </a:extLst>
          </p:cNvPr>
          <p:cNvSpPr/>
          <p:nvPr/>
        </p:nvSpPr>
        <p:spPr>
          <a:xfrm>
            <a:off x="6516165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C5A2DF3E-06B1-4663-8A52-1CEC3E76AF25}"/>
              </a:ext>
            </a:extLst>
          </p:cNvPr>
          <p:cNvSpPr/>
          <p:nvPr/>
        </p:nvSpPr>
        <p:spPr>
          <a:xfrm>
            <a:off x="1690674" y="277620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02A32C80-2A46-4065-BE2B-9027300D83BA}"/>
              </a:ext>
            </a:extLst>
          </p:cNvPr>
          <p:cNvSpPr/>
          <p:nvPr/>
        </p:nvSpPr>
        <p:spPr>
          <a:xfrm>
            <a:off x="3100372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CA82C89-666A-4BA9-8A5F-0B5BCB19AB73}"/>
              </a:ext>
            </a:extLst>
          </p:cNvPr>
          <p:cNvSpPr/>
          <p:nvPr/>
        </p:nvSpPr>
        <p:spPr>
          <a:xfrm>
            <a:off x="3505880" y="2782604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D37BCED-BCC1-4312-A9FE-DE16A6979DE1}"/>
              </a:ext>
            </a:extLst>
          </p:cNvPr>
          <p:cNvSpPr/>
          <p:nvPr/>
        </p:nvSpPr>
        <p:spPr>
          <a:xfrm>
            <a:off x="4655174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85793A-8121-4B08-818A-EAC7FA2DFDD2}"/>
              </a:ext>
            </a:extLst>
          </p:cNvPr>
          <p:cNvSpPr/>
          <p:nvPr/>
        </p:nvSpPr>
        <p:spPr>
          <a:xfrm>
            <a:off x="5048766" y="2782604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F680D8F-D725-40AD-B165-60B530C8C8D3}"/>
              </a:ext>
            </a:extLst>
          </p:cNvPr>
          <p:cNvSpPr/>
          <p:nvPr/>
        </p:nvSpPr>
        <p:spPr>
          <a:xfrm>
            <a:off x="6016456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B31FC5D-7E5F-46B6-AB54-BCFCFDD48881}"/>
              </a:ext>
            </a:extLst>
          </p:cNvPr>
          <p:cNvSpPr/>
          <p:nvPr/>
        </p:nvSpPr>
        <p:spPr>
          <a:xfrm>
            <a:off x="6515273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16CEF78-C5D9-4CCC-9A68-A13FDAC974EE}"/>
              </a:ext>
            </a:extLst>
          </p:cNvPr>
          <p:cNvSpPr/>
          <p:nvPr/>
        </p:nvSpPr>
        <p:spPr>
          <a:xfrm>
            <a:off x="6306007" y="2752134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1B32FD79-445E-4ABC-B9EC-B0EF4CE93A45}"/>
              </a:ext>
            </a:extLst>
          </p:cNvPr>
          <p:cNvSpPr/>
          <p:nvPr/>
        </p:nvSpPr>
        <p:spPr>
          <a:xfrm>
            <a:off x="1696862" y="29448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2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3428D15-0B58-49A1-8DA3-010FA0B03ACD}"/>
              </a:ext>
            </a:extLst>
          </p:cNvPr>
          <p:cNvSpPr/>
          <p:nvPr/>
        </p:nvSpPr>
        <p:spPr>
          <a:xfrm>
            <a:off x="3106560" y="2951255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8F48D39-44F3-43D3-82B3-E0E71912BB3D}"/>
              </a:ext>
            </a:extLst>
          </p:cNvPr>
          <p:cNvSpPr/>
          <p:nvPr/>
        </p:nvSpPr>
        <p:spPr>
          <a:xfrm>
            <a:off x="4659035" y="2954573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ABCB74B-DF95-4847-82D1-AF73E41B30BA}"/>
              </a:ext>
            </a:extLst>
          </p:cNvPr>
          <p:cNvSpPr/>
          <p:nvPr/>
        </p:nvSpPr>
        <p:spPr>
          <a:xfrm>
            <a:off x="1694535" y="312670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E6372B3-6FBB-4B4B-BD85-4BE632CE6199}"/>
              </a:ext>
            </a:extLst>
          </p:cNvPr>
          <p:cNvSpPr/>
          <p:nvPr/>
        </p:nvSpPr>
        <p:spPr>
          <a:xfrm>
            <a:off x="3104233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F6225D7-9E76-4ACE-8489-93276EC06704}"/>
              </a:ext>
            </a:extLst>
          </p:cNvPr>
          <p:cNvSpPr/>
          <p:nvPr/>
        </p:nvSpPr>
        <p:spPr>
          <a:xfrm>
            <a:off x="3509741" y="3133100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6BFEF15-F5D8-430A-9034-45D20FEA2AA1}"/>
              </a:ext>
            </a:extLst>
          </p:cNvPr>
          <p:cNvSpPr/>
          <p:nvPr/>
        </p:nvSpPr>
        <p:spPr>
          <a:xfrm>
            <a:off x="4659035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01CB55D-0369-4091-8AF1-ED151530C29F}"/>
              </a:ext>
            </a:extLst>
          </p:cNvPr>
          <p:cNvSpPr/>
          <p:nvPr/>
        </p:nvSpPr>
        <p:spPr>
          <a:xfrm>
            <a:off x="3509741" y="2951255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6A9F82F-5A1E-429F-8D1B-C3B7B3158B0D}"/>
              </a:ext>
            </a:extLst>
          </p:cNvPr>
          <p:cNvSpPr/>
          <p:nvPr/>
        </p:nvSpPr>
        <p:spPr>
          <a:xfrm>
            <a:off x="5052627" y="3133100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42DBDB9B-F08E-4A0F-BB84-39B4C5B90348}"/>
              </a:ext>
            </a:extLst>
          </p:cNvPr>
          <p:cNvSpPr/>
          <p:nvPr/>
        </p:nvSpPr>
        <p:spPr>
          <a:xfrm>
            <a:off x="6020317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803DF3F-7527-418B-9992-E34C2A9F556A}"/>
              </a:ext>
            </a:extLst>
          </p:cNvPr>
          <p:cNvSpPr/>
          <p:nvPr/>
        </p:nvSpPr>
        <p:spPr>
          <a:xfrm>
            <a:off x="6519134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6" name="Rectangle: Rounded Corners 125">
            <a:hlinkClick r:id="" action="ppaction://noaction"/>
            <a:extLst>
              <a:ext uri="{FF2B5EF4-FFF2-40B4-BE49-F238E27FC236}">
                <a16:creationId xmlns:a16="http://schemas.microsoft.com/office/drawing/2014/main" id="{CABA9750-B91E-486C-96C9-5233124C614F}"/>
              </a:ext>
            </a:extLst>
          </p:cNvPr>
          <p:cNvSpPr/>
          <p:nvPr/>
        </p:nvSpPr>
        <p:spPr>
          <a:xfrm>
            <a:off x="5752058" y="3862259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banca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51316-5B5B-4A03-A978-7AC255B64A3F}"/>
              </a:ext>
            </a:extLst>
          </p:cNvPr>
          <p:cNvSpPr txBox="1"/>
          <p:nvPr/>
        </p:nvSpPr>
        <p:spPr>
          <a:xfrm>
            <a:off x="5701206" y="37621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8D98-C8AE-452A-A8FF-775B492C1525}"/>
              </a:ext>
            </a:extLst>
          </p:cNvPr>
          <p:cNvSpPr/>
          <p:nvPr/>
        </p:nvSpPr>
        <p:spPr>
          <a:xfrm>
            <a:off x="1655793" y="422135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D7922B3-366C-4B8B-8585-FE33C870405C}"/>
              </a:ext>
            </a:extLst>
          </p:cNvPr>
          <p:cNvSpPr/>
          <p:nvPr/>
        </p:nvSpPr>
        <p:spPr>
          <a:xfrm>
            <a:off x="3068710" y="4219462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B24F330-2620-4BEB-9D1D-0557EF6B5B4D}"/>
              </a:ext>
            </a:extLst>
          </p:cNvPr>
          <p:cNvSpPr/>
          <p:nvPr/>
        </p:nvSpPr>
        <p:spPr>
          <a:xfrm>
            <a:off x="1652574" y="439708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A1E5D7B-1BAC-41A3-8E49-B8E0BC945E7F}"/>
              </a:ext>
            </a:extLst>
          </p:cNvPr>
          <p:cNvSpPr/>
          <p:nvPr/>
        </p:nvSpPr>
        <p:spPr>
          <a:xfrm>
            <a:off x="3065491" y="4395199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B8235716-179F-42E9-A763-2C31468FAB44}"/>
              </a:ext>
            </a:extLst>
          </p:cNvPr>
          <p:cNvSpPr/>
          <p:nvPr/>
        </p:nvSpPr>
        <p:spPr>
          <a:xfrm>
            <a:off x="1655793" y="457788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4C12266-3137-4B73-8BA6-CC18EB1C87F9}"/>
              </a:ext>
            </a:extLst>
          </p:cNvPr>
          <p:cNvSpPr/>
          <p:nvPr/>
        </p:nvSpPr>
        <p:spPr>
          <a:xfrm>
            <a:off x="3068710" y="457599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Dumitru Constantin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EF294188-D951-4599-95C6-3291ADFE0527}"/>
              </a:ext>
            </a:extLst>
          </p:cNvPr>
          <p:cNvSpPr/>
          <p:nvPr/>
        </p:nvSpPr>
        <p:spPr>
          <a:xfrm>
            <a:off x="1652574" y="475362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527480B-6521-484E-B1CE-1ADCCED139AA}"/>
              </a:ext>
            </a:extLst>
          </p:cNvPr>
          <p:cNvSpPr/>
          <p:nvPr/>
        </p:nvSpPr>
        <p:spPr>
          <a:xfrm>
            <a:off x="3065491" y="4751732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0742578653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FE1C04F-0B39-4407-A899-1CD40D64152F}"/>
              </a:ext>
            </a:extLst>
          </p:cNvPr>
          <p:cNvSpPr/>
          <p:nvPr/>
        </p:nvSpPr>
        <p:spPr>
          <a:xfrm>
            <a:off x="1655793" y="49308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541EC11-0244-4646-B42B-E39D3A523579}"/>
              </a:ext>
            </a:extLst>
          </p:cNvPr>
          <p:cNvSpPr/>
          <p:nvPr/>
        </p:nvSpPr>
        <p:spPr>
          <a:xfrm>
            <a:off x="3068710" y="4928989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Androne Adriana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C6F71413-BCD2-46AB-952A-2A7905EBD4D7}"/>
              </a:ext>
            </a:extLst>
          </p:cNvPr>
          <p:cNvSpPr/>
          <p:nvPr/>
        </p:nvSpPr>
        <p:spPr>
          <a:xfrm>
            <a:off x="1652574" y="51066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87D9118-07A4-4D98-824C-3919584DED88}"/>
              </a:ext>
            </a:extLst>
          </p:cNvPr>
          <p:cNvSpPr/>
          <p:nvPr/>
        </p:nvSpPr>
        <p:spPr>
          <a:xfrm>
            <a:off x="3065491" y="510472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0748496357</a:t>
            </a:r>
          </a:p>
        </p:txBody>
      </p:sp>
      <p:sp>
        <p:nvSpPr>
          <p:cNvPr id="171" name="Rectangle: Rounded Corners 170">
            <a:hlinkClick r:id="rId9" action="ppaction://hlinksldjump"/>
            <a:extLst>
              <a:ext uri="{FF2B5EF4-FFF2-40B4-BE49-F238E27FC236}">
                <a16:creationId xmlns:a16="http://schemas.microsoft.com/office/drawing/2014/main" id="{CB537847-3134-40F7-B37B-490F3A3063C2}"/>
              </a:ext>
            </a:extLst>
          </p:cNvPr>
          <p:cNvSpPr/>
          <p:nvPr/>
        </p:nvSpPr>
        <p:spPr>
          <a:xfrm>
            <a:off x="1652574" y="5329751"/>
            <a:ext cx="820553" cy="143394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>
                <a:solidFill>
                  <a:schemeClr val="tx1">
                    <a:lumMod val="50000"/>
                    <a:lumOff val="50000"/>
                  </a:schemeClr>
                </a:solidFill>
              </a:rPr>
              <a:t>   Salveaza</a:t>
            </a:r>
          </a:p>
        </p:txBody>
      </p:sp>
      <p:sp>
        <p:nvSpPr>
          <p:cNvPr id="173" name="Rectangle: Rounded Corners 172">
            <a:hlinkClick r:id="" action="ppaction://noaction"/>
            <a:extLst>
              <a:ext uri="{FF2B5EF4-FFF2-40B4-BE49-F238E27FC236}">
                <a16:creationId xmlns:a16="http://schemas.microsoft.com/office/drawing/2014/main" id="{5D30AAAD-F544-4A96-8144-4CB5E823933D}"/>
              </a:ext>
            </a:extLst>
          </p:cNvPr>
          <p:cNvSpPr/>
          <p:nvPr/>
        </p:nvSpPr>
        <p:spPr>
          <a:xfrm>
            <a:off x="5749977" y="511485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functie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A89CAD8-8EB6-4E67-818A-B385907ABB4B}"/>
              </a:ext>
            </a:extLst>
          </p:cNvPr>
          <p:cNvSpPr txBox="1"/>
          <p:nvPr/>
        </p:nvSpPr>
        <p:spPr>
          <a:xfrm>
            <a:off x="5702541" y="501912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66B7B21-6B79-4218-ADC4-9B60EA4D645C}"/>
              </a:ext>
            </a:extLst>
          </p:cNvPr>
          <p:cNvSpPr txBox="1"/>
          <p:nvPr/>
        </p:nvSpPr>
        <p:spPr>
          <a:xfrm>
            <a:off x="5701206" y="394489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5" name="Rectangle: Rounded Corners 174">
            <a:hlinkClick r:id="rId9" action="ppaction://hlinksldjump"/>
            <a:extLst>
              <a:ext uri="{FF2B5EF4-FFF2-40B4-BE49-F238E27FC236}">
                <a16:creationId xmlns:a16="http://schemas.microsoft.com/office/drawing/2014/main" id="{9063C71F-82E2-4838-9592-F3B6CF8B7AFD}"/>
              </a:ext>
            </a:extLst>
          </p:cNvPr>
          <p:cNvSpPr/>
          <p:nvPr/>
        </p:nvSpPr>
        <p:spPr>
          <a:xfrm>
            <a:off x="2573738" y="5329751"/>
            <a:ext cx="820553" cy="1433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   Anuleaza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BF3478C-06A6-4BB1-BAA5-B5E0613291BB}"/>
              </a:ext>
            </a:extLst>
          </p:cNvPr>
          <p:cNvSpPr/>
          <p:nvPr/>
        </p:nvSpPr>
        <p:spPr>
          <a:xfrm>
            <a:off x="1696862" y="33020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3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7F80324-A08E-4F0D-9850-AC9A30AE9A54}"/>
              </a:ext>
            </a:extLst>
          </p:cNvPr>
          <p:cNvSpPr/>
          <p:nvPr/>
        </p:nvSpPr>
        <p:spPr>
          <a:xfrm>
            <a:off x="3106560" y="33084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F3DAD0C-31F0-4738-B5E3-6A4E3052283A}"/>
              </a:ext>
            </a:extLst>
          </p:cNvPr>
          <p:cNvSpPr/>
          <p:nvPr/>
        </p:nvSpPr>
        <p:spPr>
          <a:xfrm>
            <a:off x="4659035" y="3311777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710A9C2-87F0-46C8-8006-4CC727B3F0C2}"/>
              </a:ext>
            </a:extLst>
          </p:cNvPr>
          <p:cNvSpPr/>
          <p:nvPr/>
        </p:nvSpPr>
        <p:spPr>
          <a:xfrm>
            <a:off x="3509741" y="3308459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4BB0909-2A8D-497A-939E-CD52F6EB32AB}"/>
              </a:ext>
            </a:extLst>
          </p:cNvPr>
          <p:cNvSpPr/>
          <p:nvPr/>
        </p:nvSpPr>
        <p:spPr>
          <a:xfrm>
            <a:off x="1694535" y="347157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0B76AFF7-B2D2-43F3-9F22-B79149DA27A3}"/>
              </a:ext>
            </a:extLst>
          </p:cNvPr>
          <p:cNvSpPr/>
          <p:nvPr/>
        </p:nvSpPr>
        <p:spPr>
          <a:xfrm>
            <a:off x="3104233" y="347797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F21648E2-DC98-4BB6-89CF-7661756BD58F}"/>
              </a:ext>
            </a:extLst>
          </p:cNvPr>
          <p:cNvSpPr/>
          <p:nvPr/>
        </p:nvSpPr>
        <p:spPr>
          <a:xfrm>
            <a:off x="3509741" y="347797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484EC4D-F519-4066-8C5B-7EDC21CA0110}"/>
              </a:ext>
            </a:extLst>
          </p:cNvPr>
          <p:cNvSpPr/>
          <p:nvPr/>
        </p:nvSpPr>
        <p:spPr>
          <a:xfrm>
            <a:off x="4659035" y="347797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C3512A0-48C9-49D3-A354-AB7DADFF41BE}"/>
              </a:ext>
            </a:extLst>
          </p:cNvPr>
          <p:cNvSpPr/>
          <p:nvPr/>
        </p:nvSpPr>
        <p:spPr>
          <a:xfrm>
            <a:off x="5052627" y="347797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55CA881-20BB-4625-8BEF-E59FE868E434}"/>
              </a:ext>
            </a:extLst>
          </p:cNvPr>
          <p:cNvSpPr/>
          <p:nvPr/>
        </p:nvSpPr>
        <p:spPr>
          <a:xfrm>
            <a:off x="6020317" y="347797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9" name="Rectangle: Rounded Corners 168">
            <a:hlinkClick r:id="rId10" action="ppaction://hlinksldjump"/>
            <a:extLst>
              <a:ext uri="{FF2B5EF4-FFF2-40B4-BE49-F238E27FC236}">
                <a16:creationId xmlns:a16="http://schemas.microsoft.com/office/drawing/2014/main" id="{26E1EF90-8582-4957-ACF6-952155CDAA9F}"/>
              </a:ext>
            </a:extLst>
          </p:cNvPr>
          <p:cNvSpPr/>
          <p:nvPr/>
        </p:nvSpPr>
        <p:spPr>
          <a:xfrm>
            <a:off x="6519134" y="3477976"/>
            <a:ext cx="359047" cy="137160"/>
          </a:xfrm>
          <a:prstGeom prst="roundRect">
            <a:avLst/>
          </a:prstGeom>
          <a:noFill/>
          <a:ln>
            <a:solidFill>
              <a:srgbClr val="FF19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0806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F09E129A-078C-4420-9C22-6ED0CE189BDC}"/>
              </a:ext>
            </a:extLst>
          </p:cNvPr>
          <p:cNvSpPr/>
          <p:nvPr/>
        </p:nvSpPr>
        <p:spPr>
          <a:xfrm>
            <a:off x="1642115" y="2186634"/>
            <a:ext cx="5281626" cy="153569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mpd="dbl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8AE32E-EA68-489B-84D5-A64ECD89F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3784" y="5761732"/>
            <a:ext cx="4058216" cy="263926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5DC611A-BFBB-44AC-B0F7-07794262895A}"/>
              </a:ext>
            </a:extLst>
          </p:cNvPr>
          <p:cNvSpPr/>
          <p:nvPr/>
        </p:nvSpPr>
        <p:spPr>
          <a:xfrm>
            <a:off x="220523" y="1295536"/>
            <a:ext cx="1331440" cy="4408859"/>
          </a:xfrm>
          <a:prstGeom prst="rect">
            <a:avLst/>
          </a:prstGeom>
          <a:solidFill>
            <a:schemeClr val="bg1"/>
          </a:solidFill>
          <a:ln w="12700" cmpd="dbl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A95161-73AC-4C73-A6A7-1A42E4243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469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229837-D7AF-4312-B0D0-03271287A5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523" y="476843"/>
            <a:ext cx="462724" cy="3644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807322-A722-4FC2-807A-1ED6498CE3E5}"/>
              </a:ext>
            </a:extLst>
          </p:cNvPr>
          <p:cNvSpPr txBox="1"/>
          <p:nvPr/>
        </p:nvSpPr>
        <p:spPr>
          <a:xfrm>
            <a:off x="600617" y="435611"/>
            <a:ext cx="19026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336699"/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BlocAdmin.ro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456C2F-DE97-4EBD-9E49-51CD2A9ADB5D}"/>
              </a:ext>
            </a:extLst>
          </p:cNvPr>
          <p:cNvSpPr txBox="1"/>
          <p:nvPr/>
        </p:nvSpPr>
        <p:spPr>
          <a:xfrm>
            <a:off x="600617" y="653257"/>
            <a:ext cx="18995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err="1">
                <a:solidFill>
                  <a:srgbClr val="006600"/>
                </a:solidFill>
              </a:rPr>
              <a:t>Pentru</a:t>
            </a:r>
            <a:r>
              <a:rPr lang="en-US" sz="800" b="1" i="1">
                <a:solidFill>
                  <a:srgbClr val="006600"/>
                </a:solidFill>
              </a:rPr>
              <a:t> administratorii de bloc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A93ADA-403C-432F-8AE5-0196473C4C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5889597"/>
            <a:ext cx="11431595" cy="5620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3C8E6E9-9D70-4165-A23F-C2FEAC1921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761" y="6052448"/>
            <a:ext cx="11434622" cy="54429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2E257A1-1701-4319-A7DE-54E646A0F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3972"/>
            <a:ext cx="4058216" cy="47959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20ACDCE-8903-4937-90C9-4E6A8BFAE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0198" y="5761732"/>
            <a:ext cx="4058216" cy="26392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8691049-8A65-42D5-9AB6-28514E63D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2" y="5903761"/>
            <a:ext cx="4058216" cy="49536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B1B60BD-3D04-4352-9523-EDD9FAF552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63809"/>
            <a:ext cx="4058216" cy="2639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2BB4F0C-1208-4C56-8B09-2E678B33D1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5952117"/>
            <a:ext cx="8991600" cy="44208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C0BBD21-5F58-49DB-AB8D-97FCB71D7F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6592736"/>
            <a:ext cx="12192000" cy="2603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4A719F8-D644-4188-A663-0767926290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56" y="874080"/>
            <a:ext cx="12191999" cy="31524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EAA446-D79D-4357-9B6B-AF972384C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12" y="6056161"/>
            <a:ext cx="4058216" cy="49536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AC8071-BE69-4839-8061-4FF39052168E}"/>
              </a:ext>
            </a:extLst>
          </p:cNvPr>
          <p:cNvSpPr txBox="1"/>
          <p:nvPr/>
        </p:nvSpPr>
        <p:spPr>
          <a:xfrm>
            <a:off x="9985019" y="873089"/>
            <a:ext cx="762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Notificari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F3861FA-F025-4A15-AE0B-D365E415D5D0}"/>
              </a:ext>
            </a:extLst>
          </p:cNvPr>
          <p:cNvGrpSpPr/>
          <p:nvPr/>
        </p:nvGrpSpPr>
        <p:grpSpPr>
          <a:xfrm>
            <a:off x="10895037" y="959314"/>
            <a:ext cx="188913" cy="127000"/>
            <a:chOff x="10521950" y="971550"/>
            <a:chExt cx="29845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2CFC05E-B662-46D1-86E6-60B2C4BBEABF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971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A0B63-0CD5-48B6-B233-97D5B0FECF64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350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BC1EDA5-6BEE-42F8-81FE-E8C1ADD03A80}"/>
                </a:ext>
              </a:extLst>
            </p:cNvPr>
            <p:cNvCxnSpPr>
              <a:cxnSpLocks/>
            </p:cNvCxnSpPr>
            <p:nvPr/>
          </p:nvCxnSpPr>
          <p:spPr>
            <a:xfrm>
              <a:off x="10521950" y="1098550"/>
              <a:ext cx="298450" cy="0"/>
            </a:xfrm>
            <a:prstGeom prst="line">
              <a:avLst/>
            </a:prstGeom>
            <a:ln w="15875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E4D133E1-4242-4932-81FB-9DCA7A78F95D}"/>
              </a:ext>
            </a:extLst>
          </p:cNvPr>
          <p:cNvSpPr txBox="1"/>
          <p:nvPr/>
        </p:nvSpPr>
        <p:spPr>
          <a:xfrm>
            <a:off x="11109169" y="884314"/>
            <a:ext cx="9987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bg1">
                    <a:lumMod val="85000"/>
                  </a:schemeClr>
                </a:solidFill>
              </a:rPr>
              <a:t>Contul Meu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8C766AA-C900-488D-9A53-EC9AC65D29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150" y="898912"/>
            <a:ext cx="218250" cy="2426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B285945-186E-47EE-9D38-671F972DA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41" y="5764294"/>
            <a:ext cx="4058216" cy="495369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C268BC58-1485-4CEB-BA45-4E4ECD49595C}"/>
              </a:ext>
            </a:extLst>
          </p:cNvPr>
          <p:cNvSpPr txBox="1"/>
          <p:nvPr/>
        </p:nvSpPr>
        <p:spPr>
          <a:xfrm>
            <a:off x="1732605" y="917057"/>
            <a:ext cx="22685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chemeClr val="bg1">
                    <a:lumMod val="85000"/>
                  </a:schemeClr>
                </a:solidFill>
                <a:latin typeface="Franklin Gothic Medium" panose="020B0603020102020204" pitchFamily="34" charset="0"/>
                <a:ea typeface="Microsoft YaHei UI" panose="020B0503020204020204" pitchFamily="34" charset="-122"/>
              </a:rPr>
              <a:t>Asociatia de proprietari Vulturul B4A</a:t>
            </a:r>
          </a:p>
        </p:txBody>
      </p:sp>
      <p:sp>
        <p:nvSpPr>
          <p:cNvPr id="88" name="Rectangle: Rounded Corners 87">
            <a:hlinkClick r:id="" action="ppaction://noaction"/>
            <a:extLst>
              <a:ext uri="{FF2B5EF4-FFF2-40B4-BE49-F238E27FC236}">
                <a16:creationId xmlns:a16="http://schemas.microsoft.com/office/drawing/2014/main" id="{4BF1EACA-E6A4-4A06-A36D-53A049B03FB3}"/>
              </a:ext>
            </a:extLst>
          </p:cNvPr>
          <p:cNvSpPr/>
          <p:nvPr/>
        </p:nvSpPr>
        <p:spPr>
          <a:xfrm>
            <a:off x="300037" y="220577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Apartamente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4AD90B9-BA85-41AB-AF04-ADBD3DB0D704}"/>
              </a:ext>
            </a:extLst>
          </p:cNvPr>
          <p:cNvSpPr/>
          <p:nvPr/>
        </p:nvSpPr>
        <p:spPr>
          <a:xfrm>
            <a:off x="300037" y="262348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Contoare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F2937CEB-C0CE-41C6-A811-982545E0C056}"/>
              </a:ext>
            </a:extLst>
          </p:cNvPr>
          <p:cNvSpPr/>
          <p:nvPr/>
        </p:nvSpPr>
        <p:spPr>
          <a:xfrm>
            <a:off x="300037" y="304120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Facturi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3FDE2BCC-2C65-4901-9D33-F065BE6ED947}"/>
              </a:ext>
            </a:extLst>
          </p:cNvPr>
          <p:cNvSpPr/>
          <p:nvPr/>
        </p:nvSpPr>
        <p:spPr>
          <a:xfrm>
            <a:off x="300037" y="345891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Venituri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7F72709-697E-416B-9370-A49453936C22}"/>
              </a:ext>
            </a:extLst>
          </p:cNvPr>
          <p:cNvSpPr/>
          <p:nvPr/>
        </p:nvSpPr>
        <p:spPr>
          <a:xfrm>
            <a:off x="300037" y="387663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Fonduri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AEE9799-DE8D-40E8-B24F-D5943E3955C2}"/>
              </a:ext>
            </a:extLst>
          </p:cNvPr>
          <p:cNvSpPr/>
          <p:nvPr/>
        </p:nvSpPr>
        <p:spPr>
          <a:xfrm>
            <a:off x="300037" y="4294349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Contabilitate</a:t>
            </a: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2FFB8DD-0B3B-46B7-9255-F4BDA08D9D8F}"/>
              </a:ext>
            </a:extLst>
          </p:cNvPr>
          <p:cNvSpPr/>
          <p:nvPr/>
        </p:nvSpPr>
        <p:spPr>
          <a:xfrm>
            <a:off x="300037" y="1788059"/>
            <a:ext cx="1151258" cy="381931"/>
          </a:xfrm>
          <a:prstGeom prst="roundRect">
            <a:avLst/>
          </a:prstGeom>
          <a:gradFill flip="none" rotWithShape="1">
            <a:gsLst>
              <a:gs pos="94000">
                <a:schemeClr val="accent1"/>
              </a:gs>
              <a:gs pos="100000">
                <a:schemeClr val="accent1">
                  <a:lumMod val="75000"/>
                </a:schemeClr>
              </a:gs>
              <a:gs pos="93000">
                <a:schemeClr val="bg1"/>
              </a:gs>
              <a:gs pos="100000">
                <a:schemeClr val="bg1"/>
              </a:gs>
            </a:gsLst>
            <a:lin ang="10800000" scaled="1"/>
            <a:tileRect/>
          </a:gradFill>
          <a:ln w="158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>
                <a:solidFill>
                  <a:schemeClr val="tx1">
                    <a:lumMod val="65000"/>
                    <a:lumOff val="35000"/>
                  </a:schemeClr>
                </a:solidFill>
              </a:rPr>
              <a:t>Asociatie</a:t>
            </a:r>
          </a:p>
        </p:txBody>
      </p:sp>
      <p:sp>
        <p:nvSpPr>
          <p:cNvPr id="95" name="Rectangle: Rounded Corners 94">
            <a:hlinkClick r:id="" action="ppaction://noaction"/>
            <a:extLst>
              <a:ext uri="{FF2B5EF4-FFF2-40B4-BE49-F238E27FC236}">
                <a16:creationId xmlns:a16="http://schemas.microsoft.com/office/drawing/2014/main" id="{DEF80433-EB70-461B-885A-6D5E677C4355}"/>
              </a:ext>
            </a:extLst>
          </p:cNvPr>
          <p:cNvSpPr/>
          <p:nvPr/>
        </p:nvSpPr>
        <p:spPr>
          <a:xfrm>
            <a:off x="300037" y="1370344"/>
            <a:ext cx="1151258" cy="381931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</a:rPr>
              <a:t>Tabel intretinere</a:t>
            </a:r>
          </a:p>
        </p:txBody>
      </p:sp>
      <p:sp>
        <p:nvSpPr>
          <p:cNvPr id="84" name="Rectangle: Rounded Corners 83">
            <a:hlinkClick r:id="" action="ppaction://noaction"/>
            <a:extLst>
              <a:ext uri="{FF2B5EF4-FFF2-40B4-BE49-F238E27FC236}">
                <a16:creationId xmlns:a16="http://schemas.microsoft.com/office/drawing/2014/main" id="{542CC247-FFBF-49D2-91CE-3F2D3F358801}"/>
              </a:ext>
            </a:extLst>
          </p:cNvPr>
          <p:cNvSpPr/>
          <p:nvPr/>
        </p:nvSpPr>
        <p:spPr>
          <a:xfrm>
            <a:off x="5749977" y="403726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cont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438DFD10-4260-49B5-BB3F-5DF8FCCE0B70}"/>
              </a:ext>
            </a:extLst>
          </p:cNvPr>
          <p:cNvSpPr/>
          <p:nvPr/>
        </p:nvSpPr>
        <p:spPr>
          <a:xfrm>
            <a:off x="1655793" y="12903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Denumire asociatie</a:t>
            </a: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8C329C7-0422-4788-B0FC-1EEE4CBC88BA}"/>
              </a:ext>
            </a:extLst>
          </p:cNvPr>
          <p:cNvSpPr/>
          <p:nvPr/>
        </p:nvSpPr>
        <p:spPr>
          <a:xfrm>
            <a:off x="3068710" y="128841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b="1">
                <a:solidFill>
                  <a:schemeClr val="tx1"/>
                </a:solidFill>
              </a:rPr>
              <a:t>Asociatia de proprietari Vulturul B4A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DD7A9E40-A257-42B6-BE4D-46442DA4C547}"/>
              </a:ext>
            </a:extLst>
          </p:cNvPr>
          <p:cNvSpPr/>
          <p:nvPr/>
        </p:nvSpPr>
        <p:spPr>
          <a:xfrm>
            <a:off x="1655793" y="145823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 fiscal</a:t>
            </a: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DDB053A-B0DA-44C6-BF25-A949F2D6EB14}"/>
              </a:ext>
            </a:extLst>
          </p:cNvPr>
          <p:cNvSpPr/>
          <p:nvPr/>
        </p:nvSpPr>
        <p:spPr>
          <a:xfrm>
            <a:off x="3068710" y="1456341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1255645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1AB840D1-3AB5-4227-82CA-F9E9058341A8}"/>
              </a:ext>
            </a:extLst>
          </p:cNvPr>
          <p:cNvSpPr/>
          <p:nvPr/>
        </p:nvSpPr>
        <p:spPr>
          <a:xfrm>
            <a:off x="1655793" y="163503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Sediul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11814EBA-89D2-43E6-BC17-AF0E5037E517}"/>
              </a:ext>
            </a:extLst>
          </p:cNvPr>
          <p:cNvSpPr/>
          <p:nvPr/>
        </p:nvSpPr>
        <p:spPr>
          <a:xfrm>
            <a:off x="3068710" y="1633140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Bld. Petrochimistilor, Bloc B4, Scara A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58CACD7A-1E0D-4DC4-B3DA-5DD86B4A61FD}"/>
              </a:ext>
            </a:extLst>
          </p:cNvPr>
          <p:cNvSpPr/>
          <p:nvPr/>
        </p:nvSpPr>
        <p:spPr>
          <a:xfrm>
            <a:off x="1652574" y="181761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Localitatea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D544E6B3-F946-4396-B63C-C421CBB10328}"/>
              </a:ext>
            </a:extLst>
          </p:cNvPr>
          <p:cNvSpPr/>
          <p:nvPr/>
        </p:nvSpPr>
        <p:spPr>
          <a:xfrm>
            <a:off x="3065491" y="1815724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Pitesti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0D28ED0C-B9AE-4631-87CD-9B28C1403FC1}"/>
              </a:ext>
            </a:extLst>
          </p:cNvPr>
          <p:cNvSpPr/>
          <p:nvPr/>
        </p:nvSpPr>
        <p:spPr>
          <a:xfrm>
            <a:off x="1655793" y="198451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Judetul</a:t>
            </a: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B923E33-8EF5-4619-9473-6619E274AEDC}"/>
              </a:ext>
            </a:extLst>
          </p:cNvPr>
          <p:cNvSpPr/>
          <p:nvPr/>
        </p:nvSpPr>
        <p:spPr>
          <a:xfrm>
            <a:off x="3068710" y="198262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Arges</a:t>
            </a: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E960BE25-EF95-47E3-881A-9E1F93152A69}"/>
              </a:ext>
            </a:extLst>
          </p:cNvPr>
          <p:cNvSpPr/>
          <p:nvPr/>
        </p:nvSpPr>
        <p:spPr>
          <a:xfrm>
            <a:off x="1693893" y="223490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blocuri</a:t>
            </a:r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2BD159F7-C21D-418B-9D99-6F06725DED0A}"/>
              </a:ext>
            </a:extLst>
          </p:cNvPr>
          <p:cNvSpPr/>
          <p:nvPr/>
        </p:nvSpPr>
        <p:spPr>
          <a:xfrm>
            <a:off x="1655793" y="3863418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Banca</a:t>
            </a:r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D890085C-0BC1-49D9-8755-AF5BF54134B1}"/>
              </a:ext>
            </a:extLst>
          </p:cNvPr>
          <p:cNvSpPr/>
          <p:nvPr/>
        </p:nvSpPr>
        <p:spPr>
          <a:xfrm>
            <a:off x="3068710" y="3861528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BRD – Sucursala Pitesti</a:t>
            </a:r>
          </a:p>
        </p:txBody>
      </p: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E755DE3B-3742-4CA2-A2DB-44E393D40E91}"/>
              </a:ext>
            </a:extLst>
          </p:cNvPr>
          <p:cNvSpPr/>
          <p:nvPr/>
        </p:nvSpPr>
        <p:spPr>
          <a:xfrm>
            <a:off x="1652574" y="40391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Codul Iban</a:t>
            </a:r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F2935EBB-67E2-47AB-8BF7-FDD6CD1C564D}"/>
              </a:ext>
            </a:extLst>
          </p:cNvPr>
          <p:cNvSpPr/>
          <p:nvPr/>
        </p:nvSpPr>
        <p:spPr>
          <a:xfrm>
            <a:off x="3065491" y="403726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RO40BRDE030SV70071870300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7D41B22F-EEF3-4593-9B97-46C0E1DDDABF}"/>
              </a:ext>
            </a:extLst>
          </p:cNvPr>
          <p:cNvSpPr/>
          <p:nvPr/>
        </p:nvSpPr>
        <p:spPr>
          <a:xfrm>
            <a:off x="1693893" y="2418141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1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873BA2DB-C92F-4E33-B8C7-C6789C91A180}"/>
              </a:ext>
            </a:extLst>
          </p:cNvPr>
          <p:cNvSpPr/>
          <p:nvPr/>
        </p:nvSpPr>
        <p:spPr>
          <a:xfrm>
            <a:off x="3103591" y="2424541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73302AC8-8305-4A3B-8A00-299814B471AA}"/>
              </a:ext>
            </a:extLst>
          </p:cNvPr>
          <p:cNvSpPr/>
          <p:nvPr/>
        </p:nvSpPr>
        <p:spPr>
          <a:xfrm>
            <a:off x="3103591" y="223409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C2479915-AD4C-4C32-9A71-23B843184E0D}"/>
              </a:ext>
            </a:extLst>
          </p:cNvPr>
          <p:cNvSpPr/>
          <p:nvPr/>
        </p:nvSpPr>
        <p:spPr>
          <a:xfrm>
            <a:off x="4656066" y="24278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DD817D3-D462-4AA0-8041-D4B703040429}"/>
              </a:ext>
            </a:extLst>
          </p:cNvPr>
          <p:cNvSpPr/>
          <p:nvPr/>
        </p:nvSpPr>
        <p:spPr>
          <a:xfrm>
            <a:off x="1691566" y="259998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DDC30592-7418-4A5A-A92B-515F8E2AB278}"/>
              </a:ext>
            </a:extLst>
          </p:cNvPr>
          <p:cNvSpPr/>
          <p:nvPr/>
        </p:nvSpPr>
        <p:spPr>
          <a:xfrm>
            <a:off x="3101264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87060EC6-A484-4532-925C-2A2B80666A26}"/>
              </a:ext>
            </a:extLst>
          </p:cNvPr>
          <p:cNvSpPr/>
          <p:nvPr/>
        </p:nvSpPr>
        <p:spPr>
          <a:xfrm>
            <a:off x="3506772" y="260638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4B683FAF-FE32-4240-B277-6D4E954B179E}"/>
              </a:ext>
            </a:extLst>
          </p:cNvPr>
          <p:cNvSpPr/>
          <p:nvPr/>
        </p:nvSpPr>
        <p:spPr>
          <a:xfrm>
            <a:off x="4656066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5DE7F55A-8E08-4242-9D05-25848C90F7CA}"/>
              </a:ext>
            </a:extLst>
          </p:cNvPr>
          <p:cNvSpPr/>
          <p:nvPr/>
        </p:nvSpPr>
        <p:spPr>
          <a:xfrm>
            <a:off x="3506772" y="2424541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3BA6B5EA-7884-4AEB-AE95-37AF5DF22C6A}"/>
              </a:ext>
            </a:extLst>
          </p:cNvPr>
          <p:cNvSpPr/>
          <p:nvPr/>
        </p:nvSpPr>
        <p:spPr>
          <a:xfrm>
            <a:off x="5049658" y="260638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DB3DE88D-35F3-4235-80F6-898533F975A6}"/>
              </a:ext>
            </a:extLst>
          </p:cNvPr>
          <p:cNvSpPr/>
          <p:nvPr/>
        </p:nvSpPr>
        <p:spPr>
          <a:xfrm>
            <a:off x="6017348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311D9C87-7FCA-4156-B990-40F8293357D0}"/>
              </a:ext>
            </a:extLst>
          </p:cNvPr>
          <p:cNvSpPr/>
          <p:nvPr/>
        </p:nvSpPr>
        <p:spPr>
          <a:xfrm>
            <a:off x="6306007" y="2566816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3F4D5E33-C541-4C80-BDAF-641F929B90D2}"/>
              </a:ext>
            </a:extLst>
          </p:cNvPr>
          <p:cNvSpPr/>
          <p:nvPr/>
        </p:nvSpPr>
        <p:spPr>
          <a:xfrm>
            <a:off x="6516165" y="260638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C5A2DF3E-06B1-4663-8A52-1CEC3E76AF25}"/>
              </a:ext>
            </a:extLst>
          </p:cNvPr>
          <p:cNvSpPr/>
          <p:nvPr/>
        </p:nvSpPr>
        <p:spPr>
          <a:xfrm>
            <a:off x="1690674" y="2776204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02A32C80-2A46-4065-BE2B-9027300D83BA}"/>
              </a:ext>
            </a:extLst>
          </p:cNvPr>
          <p:cNvSpPr/>
          <p:nvPr/>
        </p:nvSpPr>
        <p:spPr>
          <a:xfrm>
            <a:off x="3100372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0CA82C89-666A-4BA9-8A5F-0B5BCB19AB73}"/>
              </a:ext>
            </a:extLst>
          </p:cNvPr>
          <p:cNvSpPr/>
          <p:nvPr/>
        </p:nvSpPr>
        <p:spPr>
          <a:xfrm>
            <a:off x="3505880" y="2782604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0D37BCED-BCC1-4312-A9FE-DE16A6979DE1}"/>
              </a:ext>
            </a:extLst>
          </p:cNvPr>
          <p:cNvSpPr/>
          <p:nvPr/>
        </p:nvSpPr>
        <p:spPr>
          <a:xfrm>
            <a:off x="4655174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41" name="Rectangle: Rounded Corners 140">
            <a:extLst>
              <a:ext uri="{FF2B5EF4-FFF2-40B4-BE49-F238E27FC236}">
                <a16:creationId xmlns:a16="http://schemas.microsoft.com/office/drawing/2014/main" id="{1485793A-8121-4B08-818A-EAC7FA2DFDD2}"/>
              </a:ext>
            </a:extLst>
          </p:cNvPr>
          <p:cNvSpPr/>
          <p:nvPr/>
        </p:nvSpPr>
        <p:spPr>
          <a:xfrm>
            <a:off x="5048766" y="2782604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8F680D8F-D725-40AD-B165-60B530C8C8D3}"/>
              </a:ext>
            </a:extLst>
          </p:cNvPr>
          <p:cNvSpPr/>
          <p:nvPr/>
        </p:nvSpPr>
        <p:spPr>
          <a:xfrm>
            <a:off x="6016456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EB31FC5D-7E5F-46B6-AB54-BCFCFDD48881}"/>
              </a:ext>
            </a:extLst>
          </p:cNvPr>
          <p:cNvSpPr/>
          <p:nvPr/>
        </p:nvSpPr>
        <p:spPr>
          <a:xfrm>
            <a:off x="6515273" y="2782604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516CEF78-C5D9-4CCC-9A68-A13FDAC974EE}"/>
              </a:ext>
            </a:extLst>
          </p:cNvPr>
          <p:cNvSpPr/>
          <p:nvPr/>
        </p:nvSpPr>
        <p:spPr>
          <a:xfrm>
            <a:off x="6306007" y="2752134"/>
            <a:ext cx="342057" cy="2295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la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1B32FD79-445E-4ABC-B9EC-B0EF4CE93A45}"/>
              </a:ext>
            </a:extLst>
          </p:cNvPr>
          <p:cNvSpPr/>
          <p:nvPr/>
        </p:nvSpPr>
        <p:spPr>
          <a:xfrm>
            <a:off x="1696862" y="294485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2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73428D15-0B58-49A1-8DA3-010FA0B03ACD}"/>
              </a:ext>
            </a:extLst>
          </p:cNvPr>
          <p:cNvSpPr/>
          <p:nvPr/>
        </p:nvSpPr>
        <p:spPr>
          <a:xfrm>
            <a:off x="3106560" y="2951255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8F48D39-44F3-43D3-82B3-E0E71912BB3D}"/>
              </a:ext>
            </a:extLst>
          </p:cNvPr>
          <p:cNvSpPr/>
          <p:nvPr/>
        </p:nvSpPr>
        <p:spPr>
          <a:xfrm>
            <a:off x="4659035" y="2954573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8" name="Rectangle: Rounded Corners 147">
            <a:extLst>
              <a:ext uri="{FF2B5EF4-FFF2-40B4-BE49-F238E27FC236}">
                <a16:creationId xmlns:a16="http://schemas.microsoft.com/office/drawing/2014/main" id="{BABCB74B-DF95-4847-82D1-AF73E41B30BA}"/>
              </a:ext>
            </a:extLst>
          </p:cNvPr>
          <p:cNvSpPr/>
          <p:nvPr/>
        </p:nvSpPr>
        <p:spPr>
          <a:xfrm>
            <a:off x="1694535" y="3126700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8E6372B3-6FBB-4B4B-BD85-4BE632CE6199}"/>
              </a:ext>
            </a:extLst>
          </p:cNvPr>
          <p:cNvSpPr/>
          <p:nvPr/>
        </p:nvSpPr>
        <p:spPr>
          <a:xfrm>
            <a:off x="3104233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7F6225D7-9E76-4ACE-8489-93276EC06704}"/>
              </a:ext>
            </a:extLst>
          </p:cNvPr>
          <p:cNvSpPr/>
          <p:nvPr/>
        </p:nvSpPr>
        <p:spPr>
          <a:xfrm>
            <a:off x="3509741" y="3133100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26BFEF15-F5D8-430A-9034-45D20FEA2AA1}"/>
              </a:ext>
            </a:extLst>
          </p:cNvPr>
          <p:cNvSpPr/>
          <p:nvPr/>
        </p:nvSpPr>
        <p:spPr>
          <a:xfrm>
            <a:off x="4659035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801CB55D-0369-4091-8AF1-ED151530C29F}"/>
              </a:ext>
            </a:extLst>
          </p:cNvPr>
          <p:cNvSpPr/>
          <p:nvPr/>
        </p:nvSpPr>
        <p:spPr>
          <a:xfrm>
            <a:off x="3509741" y="2951255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6A9F82F-5A1E-429F-8D1B-C3B7B3158B0D}"/>
              </a:ext>
            </a:extLst>
          </p:cNvPr>
          <p:cNvSpPr/>
          <p:nvPr/>
        </p:nvSpPr>
        <p:spPr>
          <a:xfrm>
            <a:off x="5052627" y="3133100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42DBDB9B-F08E-4A0F-BB84-39B4C5B90348}"/>
              </a:ext>
            </a:extLst>
          </p:cNvPr>
          <p:cNvSpPr/>
          <p:nvPr/>
        </p:nvSpPr>
        <p:spPr>
          <a:xfrm>
            <a:off x="6020317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9803DF3F-7527-418B-9992-E34C2A9F556A}"/>
              </a:ext>
            </a:extLst>
          </p:cNvPr>
          <p:cNvSpPr/>
          <p:nvPr/>
        </p:nvSpPr>
        <p:spPr>
          <a:xfrm>
            <a:off x="6519134" y="3133100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26" name="Rectangle: Rounded Corners 125">
            <a:hlinkClick r:id="" action="ppaction://noaction"/>
            <a:extLst>
              <a:ext uri="{FF2B5EF4-FFF2-40B4-BE49-F238E27FC236}">
                <a16:creationId xmlns:a16="http://schemas.microsoft.com/office/drawing/2014/main" id="{CABA9750-B91E-486C-96C9-5233124C614F}"/>
              </a:ext>
            </a:extLst>
          </p:cNvPr>
          <p:cNvSpPr/>
          <p:nvPr/>
        </p:nvSpPr>
        <p:spPr>
          <a:xfrm>
            <a:off x="5752058" y="3862259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banca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851316-5B5B-4A03-A978-7AC255B64A3F}"/>
              </a:ext>
            </a:extLst>
          </p:cNvPr>
          <p:cNvSpPr txBox="1"/>
          <p:nvPr/>
        </p:nvSpPr>
        <p:spPr>
          <a:xfrm>
            <a:off x="5701206" y="376211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57" name="Rectangle: Rounded Corners 156">
            <a:extLst>
              <a:ext uri="{FF2B5EF4-FFF2-40B4-BE49-F238E27FC236}">
                <a16:creationId xmlns:a16="http://schemas.microsoft.com/office/drawing/2014/main" id="{435A8D98-C8AE-452A-A8FF-775B492C1525}"/>
              </a:ext>
            </a:extLst>
          </p:cNvPr>
          <p:cNvSpPr/>
          <p:nvPr/>
        </p:nvSpPr>
        <p:spPr>
          <a:xfrm>
            <a:off x="1655793" y="422135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Administrator</a:t>
            </a:r>
          </a:p>
        </p:txBody>
      </p:sp>
      <p:sp>
        <p:nvSpPr>
          <p:cNvPr id="158" name="Rectangle: Rounded Corners 157">
            <a:extLst>
              <a:ext uri="{FF2B5EF4-FFF2-40B4-BE49-F238E27FC236}">
                <a16:creationId xmlns:a16="http://schemas.microsoft.com/office/drawing/2014/main" id="{6D7922B3-366C-4B8B-8585-FE33C870405C}"/>
              </a:ext>
            </a:extLst>
          </p:cNvPr>
          <p:cNvSpPr/>
          <p:nvPr/>
        </p:nvSpPr>
        <p:spPr>
          <a:xfrm>
            <a:off x="3068710" y="4219462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Florea Mihail</a:t>
            </a:r>
          </a:p>
        </p:txBody>
      </p:sp>
      <p:sp>
        <p:nvSpPr>
          <p:cNvPr id="159" name="Rectangle: Rounded Corners 158">
            <a:extLst>
              <a:ext uri="{FF2B5EF4-FFF2-40B4-BE49-F238E27FC236}">
                <a16:creationId xmlns:a16="http://schemas.microsoft.com/office/drawing/2014/main" id="{5B24F330-2620-4BEB-9D1D-0557EF6B5B4D}"/>
              </a:ext>
            </a:extLst>
          </p:cNvPr>
          <p:cNvSpPr/>
          <p:nvPr/>
        </p:nvSpPr>
        <p:spPr>
          <a:xfrm>
            <a:off x="1652574" y="439708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Administrator</a:t>
            </a: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1A1E5D7B-1BAC-41A3-8E49-B8E0BC945E7F}"/>
              </a:ext>
            </a:extLst>
          </p:cNvPr>
          <p:cNvSpPr/>
          <p:nvPr/>
        </p:nvSpPr>
        <p:spPr>
          <a:xfrm>
            <a:off x="3065491" y="4395199"/>
            <a:ext cx="2657036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0745789546</a:t>
            </a:r>
          </a:p>
        </p:txBody>
      </p:sp>
      <p:sp>
        <p:nvSpPr>
          <p:cNvPr id="161" name="Rectangle: Rounded Corners 160">
            <a:extLst>
              <a:ext uri="{FF2B5EF4-FFF2-40B4-BE49-F238E27FC236}">
                <a16:creationId xmlns:a16="http://schemas.microsoft.com/office/drawing/2014/main" id="{B8235716-179F-42E9-A763-2C31468FAB44}"/>
              </a:ext>
            </a:extLst>
          </p:cNvPr>
          <p:cNvSpPr/>
          <p:nvPr/>
        </p:nvSpPr>
        <p:spPr>
          <a:xfrm>
            <a:off x="1655793" y="4577885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Presedinte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D4C12266-3137-4B73-8BA6-CC18EB1C87F9}"/>
              </a:ext>
            </a:extLst>
          </p:cNvPr>
          <p:cNvSpPr/>
          <p:nvPr/>
        </p:nvSpPr>
        <p:spPr>
          <a:xfrm>
            <a:off x="3068710" y="4575995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Dumitru Constantin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EF294188-D951-4599-95C6-3291ADFE0527}"/>
              </a:ext>
            </a:extLst>
          </p:cNvPr>
          <p:cNvSpPr/>
          <p:nvPr/>
        </p:nvSpPr>
        <p:spPr>
          <a:xfrm>
            <a:off x="1652574" y="4753622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Presedinte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7527480B-6521-484E-B1CE-1ADCCED139AA}"/>
              </a:ext>
            </a:extLst>
          </p:cNvPr>
          <p:cNvSpPr/>
          <p:nvPr/>
        </p:nvSpPr>
        <p:spPr>
          <a:xfrm>
            <a:off x="3065491" y="4751732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0742578653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2FE1C04F-0B39-4407-A899-1CD40D64152F}"/>
              </a:ext>
            </a:extLst>
          </p:cNvPr>
          <p:cNvSpPr/>
          <p:nvPr/>
        </p:nvSpPr>
        <p:spPr>
          <a:xfrm>
            <a:off x="1655793" y="493087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Cenzor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4541EC11-0244-4646-B42B-E39D3A523579}"/>
              </a:ext>
            </a:extLst>
          </p:cNvPr>
          <p:cNvSpPr/>
          <p:nvPr/>
        </p:nvSpPr>
        <p:spPr>
          <a:xfrm>
            <a:off x="3068710" y="4928989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Androne Adriana</a:t>
            </a:r>
          </a:p>
        </p:txBody>
      </p:sp>
      <p:sp>
        <p:nvSpPr>
          <p:cNvPr id="167" name="Rectangle: Rounded Corners 166">
            <a:extLst>
              <a:ext uri="{FF2B5EF4-FFF2-40B4-BE49-F238E27FC236}">
                <a16:creationId xmlns:a16="http://schemas.microsoft.com/office/drawing/2014/main" id="{C6F71413-BCD2-46AB-952A-2A7905EBD4D7}"/>
              </a:ext>
            </a:extLst>
          </p:cNvPr>
          <p:cNvSpPr/>
          <p:nvPr/>
        </p:nvSpPr>
        <p:spPr>
          <a:xfrm>
            <a:off x="1652574" y="510661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Telefon Cenzor</a:t>
            </a:r>
          </a:p>
        </p:txBody>
      </p:sp>
      <p:sp>
        <p:nvSpPr>
          <p:cNvPr id="168" name="Rectangle: Rounded Corners 167">
            <a:extLst>
              <a:ext uri="{FF2B5EF4-FFF2-40B4-BE49-F238E27FC236}">
                <a16:creationId xmlns:a16="http://schemas.microsoft.com/office/drawing/2014/main" id="{A87D9118-07A4-4D98-824C-3919584DED88}"/>
              </a:ext>
            </a:extLst>
          </p:cNvPr>
          <p:cNvSpPr/>
          <p:nvPr/>
        </p:nvSpPr>
        <p:spPr>
          <a:xfrm>
            <a:off x="3065491" y="5104726"/>
            <a:ext cx="2657036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0748496357</a:t>
            </a:r>
          </a:p>
        </p:txBody>
      </p:sp>
      <p:sp>
        <p:nvSpPr>
          <p:cNvPr id="171" name="Rectangle: Rounded Corners 170">
            <a:hlinkClick r:id="rId9" action="ppaction://hlinksldjump"/>
            <a:extLst>
              <a:ext uri="{FF2B5EF4-FFF2-40B4-BE49-F238E27FC236}">
                <a16:creationId xmlns:a16="http://schemas.microsoft.com/office/drawing/2014/main" id="{CB537847-3134-40F7-B37B-490F3A3063C2}"/>
              </a:ext>
            </a:extLst>
          </p:cNvPr>
          <p:cNvSpPr/>
          <p:nvPr/>
        </p:nvSpPr>
        <p:spPr>
          <a:xfrm>
            <a:off x="1652574" y="5329751"/>
            <a:ext cx="820553" cy="143394"/>
          </a:xfrm>
          <a:prstGeom prst="round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   Salveaza</a:t>
            </a:r>
          </a:p>
        </p:txBody>
      </p:sp>
      <p:sp>
        <p:nvSpPr>
          <p:cNvPr id="173" name="Rectangle: Rounded Corners 172">
            <a:hlinkClick r:id="" action="ppaction://noaction"/>
            <a:extLst>
              <a:ext uri="{FF2B5EF4-FFF2-40B4-BE49-F238E27FC236}">
                <a16:creationId xmlns:a16="http://schemas.microsoft.com/office/drawing/2014/main" id="{5D30AAAD-F544-4A96-8144-4CB5E823933D}"/>
              </a:ext>
            </a:extLst>
          </p:cNvPr>
          <p:cNvSpPr/>
          <p:nvPr/>
        </p:nvSpPr>
        <p:spPr>
          <a:xfrm>
            <a:off x="5749977" y="5114855"/>
            <a:ext cx="857906" cy="13642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700">
                <a:solidFill>
                  <a:schemeClr val="bg2">
                    <a:lumMod val="25000"/>
                  </a:schemeClr>
                </a:solidFill>
              </a:rPr>
              <a:t>Adauga functie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CA89CAD8-8EB6-4E67-818A-B385907ABB4B}"/>
              </a:ext>
            </a:extLst>
          </p:cNvPr>
          <p:cNvSpPr txBox="1"/>
          <p:nvPr/>
        </p:nvSpPr>
        <p:spPr>
          <a:xfrm>
            <a:off x="5702541" y="5019128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66B7B21-6B79-4218-ADC4-9B60EA4D645C}"/>
              </a:ext>
            </a:extLst>
          </p:cNvPr>
          <p:cNvSpPr txBox="1"/>
          <p:nvPr/>
        </p:nvSpPr>
        <p:spPr>
          <a:xfrm>
            <a:off x="5701206" y="3944897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/>
              <a:t>+</a:t>
            </a:r>
          </a:p>
        </p:txBody>
      </p:sp>
      <p:sp>
        <p:nvSpPr>
          <p:cNvPr id="175" name="Rectangle: Rounded Corners 174">
            <a:hlinkClick r:id="rId9" action="ppaction://hlinksldjump"/>
            <a:extLst>
              <a:ext uri="{FF2B5EF4-FFF2-40B4-BE49-F238E27FC236}">
                <a16:creationId xmlns:a16="http://schemas.microsoft.com/office/drawing/2014/main" id="{9063C71F-82E2-4838-9592-F3B6CF8B7AFD}"/>
              </a:ext>
            </a:extLst>
          </p:cNvPr>
          <p:cNvSpPr/>
          <p:nvPr/>
        </p:nvSpPr>
        <p:spPr>
          <a:xfrm>
            <a:off x="2573738" y="5329751"/>
            <a:ext cx="820553" cy="143394"/>
          </a:xfrm>
          <a:prstGeom prst="round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   Anuleaza</a:t>
            </a: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ABF3478C-06A6-4BB1-BAA5-B5E0613291BB}"/>
              </a:ext>
            </a:extLst>
          </p:cNvPr>
          <p:cNvSpPr/>
          <p:nvPr/>
        </p:nvSpPr>
        <p:spPr>
          <a:xfrm>
            <a:off x="1696862" y="3302059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bloc 3</a:t>
            </a:r>
          </a:p>
        </p:txBody>
      </p:sp>
      <p:sp>
        <p:nvSpPr>
          <p:cNvPr id="109" name="Rectangle: Rounded Corners 108">
            <a:extLst>
              <a:ext uri="{FF2B5EF4-FFF2-40B4-BE49-F238E27FC236}">
                <a16:creationId xmlns:a16="http://schemas.microsoft.com/office/drawing/2014/main" id="{E7F80324-A08E-4F0D-9850-AC9A30AE9A54}"/>
              </a:ext>
            </a:extLst>
          </p:cNvPr>
          <p:cNvSpPr/>
          <p:nvPr/>
        </p:nvSpPr>
        <p:spPr>
          <a:xfrm>
            <a:off x="3106560" y="3308459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F3DAD0C-31F0-4738-B5E3-6A4E3052283A}"/>
              </a:ext>
            </a:extLst>
          </p:cNvPr>
          <p:cNvSpPr/>
          <p:nvPr/>
        </p:nvSpPr>
        <p:spPr>
          <a:xfrm>
            <a:off x="4659035" y="3311777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8710A9C2-87F0-46C8-8006-4CC727B3F0C2}"/>
              </a:ext>
            </a:extLst>
          </p:cNvPr>
          <p:cNvSpPr/>
          <p:nvPr/>
        </p:nvSpPr>
        <p:spPr>
          <a:xfrm>
            <a:off x="3509741" y="3308459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scari</a:t>
            </a: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84BB0909-2A8D-497A-939E-CD52F6EB32AB}"/>
              </a:ext>
            </a:extLst>
          </p:cNvPr>
          <p:cNvSpPr/>
          <p:nvPr/>
        </p:nvSpPr>
        <p:spPr>
          <a:xfrm>
            <a:off x="1694535" y="3471576"/>
            <a:ext cx="1363479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 scara 1</a:t>
            </a:r>
          </a:p>
        </p:txBody>
      </p:sp>
      <p:sp>
        <p:nvSpPr>
          <p:cNvPr id="115" name="Rectangle: Rounded Corners 114">
            <a:extLst>
              <a:ext uri="{FF2B5EF4-FFF2-40B4-BE49-F238E27FC236}">
                <a16:creationId xmlns:a16="http://schemas.microsoft.com/office/drawing/2014/main" id="{0B76AFF7-B2D2-43F3-9F22-B79149DA27A3}"/>
              </a:ext>
            </a:extLst>
          </p:cNvPr>
          <p:cNvSpPr/>
          <p:nvPr/>
        </p:nvSpPr>
        <p:spPr>
          <a:xfrm>
            <a:off x="3104233" y="347797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F21648E2-DC98-4BB6-89CF-7661756BD58F}"/>
              </a:ext>
            </a:extLst>
          </p:cNvPr>
          <p:cNvSpPr/>
          <p:nvPr/>
        </p:nvSpPr>
        <p:spPr>
          <a:xfrm>
            <a:off x="3509741" y="3477976"/>
            <a:ext cx="1126842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Numar apartamente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1484EC4D-F519-4066-8C5B-7EDC21CA0110}"/>
              </a:ext>
            </a:extLst>
          </p:cNvPr>
          <p:cNvSpPr/>
          <p:nvPr/>
        </p:nvSpPr>
        <p:spPr>
          <a:xfrm>
            <a:off x="4659035" y="347797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5C3512A0-48C9-49D3-A354-AB7DADFF41BE}"/>
              </a:ext>
            </a:extLst>
          </p:cNvPr>
          <p:cNvSpPr/>
          <p:nvPr/>
        </p:nvSpPr>
        <p:spPr>
          <a:xfrm>
            <a:off x="5052627" y="3477976"/>
            <a:ext cx="931275" cy="137160"/>
          </a:xfrm>
          <a:prstGeom prst="round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bg2">
                    <a:lumMod val="25000"/>
                  </a:schemeClr>
                </a:solidFill>
              </a:rPr>
              <a:t>Numerotate de la 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455CA881-20BB-4625-8BEF-E59FE868E434}"/>
              </a:ext>
            </a:extLst>
          </p:cNvPr>
          <p:cNvSpPr/>
          <p:nvPr/>
        </p:nvSpPr>
        <p:spPr>
          <a:xfrm>
            <a:off x="6020317" y="347797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9" name="Rectangle: Rounded Corners 168">
            <a:extLst>
              <a:ext uri="{FF2B5EF4-FFF2-40B4-BE49-F238E27FC236}">
                <a16:creationId xmlns:a16="http://schemas.microsoft.com/office/drawing/2014/main" id="{26E1EF90-8582-4957-ACF6-952155CDAA9F}"/>
              </a:ext>
            </a:extLst>
          </p:cNvPr>
          <p:cNvSpPr/>
          <p:nvPr/>
        </p:nvSpPr>
        <p:spPr>
          <a:xfrm>
            <a:off x="6519134" y="3477976"/>
            <a:ext cx="359047" cy="1371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>
                <a:solidFill>
                  <a:schemeClr val="tx1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4179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9690</TotalTime>
  <Words>1511</Words>
  <Application>Microsoft Office PowerPoint</Application>
  <PresentationFormat>Widescreen</PresentationFormat>
  <Paragraphs>847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Franklin Gothic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Liviu</dc:creator>
  <cp:lastModifiedBy>Liviu</cp:lastModifiedBy>
  <cp:revision>119</cp:revision>
  <dcterms:created xsi:type="dcterms:W3CDTF">2018-12-18T11:10:36Z</dcterms:created>
  <dcterms:modified xsi:type="dcterms:W3CDTF">2019-02-07T20:45:10Z</dcterms:modified>
</cp:coreProperties>
</file>