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7" r:id="rId2"/>
    <p:sldId id="408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9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5D5D"/>
    <a:srgbClr val="336699"/>
    <a:srgbClr val="353F59"/>
    <a:srgbClr val="484D78"/>
    <a:srgbClr val="272440"/>
    <a:srgbClr val="FFFFFF"/>
    <a:srgbClr val="FDFDFD"/>
    <a:srgbClr val="FF191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7" autoAdjust="0"/>
    <p:restoredTop sz="94664" autoAdjust="0"/>
  </p:normalViewPr>
  <p:slideViewPr>
    <p:cSldViewPr snapToGrid="0">
      <p:cViewPr>
        <p:scale>
          <a:sx n="100" d="100"/>
          <a:sy n="100" d="100"/>
        </p:scale>
        <p:origin x="462" y="408"/>
      </p:cViewPr>
      <p:guideLst/>
    </p:cSldViewPr>
  </p:slideViewPr>
  <p:outlineViewPr>
    <p:cViewPr>
      <p:scale>
        <a:sx n="33" d="100"/>
        <a:sy n="33" d="100"/>
      </p:scale>
      <p:origin x="0" y="-7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8E8D-2742-4599-A8BC-22136A870ED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C1D-03DE-46D1-BE45-549EA9B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A76-A7D7-4FFB-A2A5-FCBF102F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1668-4D1C-49B5-9760-E1C7D760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DB5-34AB-40E7-948D-6DC3464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441-15C3-40E6-86C1-D40FED0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5C-310F-41A8-BD7D-7AF0B579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4DA-E682-4782-9E7C-DDF2922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B9D2-EF6F-4B5D-8BD6-D113DDC0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249-E204-491E-94E3-28A999C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255-E734-4268-AC13-73A8CF0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5045-EB2D-45E0-9FC1-29B912F6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112-BA99-4DCB-B427-1EBA695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1812-8866-42C0-8784-228368BC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AAD-4F9C-4C9C-8FC2-EE79688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F6A6-C113-4881-9AB9-B5C988C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B9D-E8D5-4930-9952-F7998C6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410-95A0-4782-B83C-6584BE0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CB7E-8C77-480A-B104-D768ABE8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F995-766C-4CF0-ABB5-D2321AF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9D57-F75F-4707-85CB-B525036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BA5-5F33-4535-98E6-4D5F926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0EA-2E1B-446B-A88C-3D1FAC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AFD2-C4F9-4A7D-9A0D-00E5DBFD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13AF-E527-47FD-8C43-B9C91B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51ED-30B8-4A6F-B5CA-D8E970F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00CA-A567-4E20-A99A-2E508A5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137-CD16-451C-87E4-B0AE849D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48A-86C3-4E2C-BCCD-31A151F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A82C-D4C9-42DF-B936-A5F82AE6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8DE7-5083-4027-956D-2A9F9A2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A6D9-9707-4B07-AA6D-1BCE5753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97B5-B068-4BCA-AB89-B9E868FB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B512-D775-404E-80D7-B69A96C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4A6E-534D-46F4-84CB-A4D89B4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186D-45A9-441F-8625-F3406E48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E416-8A6D-4E07-80A0-31313E7B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B9C8-6A81-41C8-9A0B-F6EE3BE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1B92-8DA9-4481-AE44-1A5E481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1171-BAD1-48A6-ABCC-9730C15F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4D23-F422-4BF0-8060-01C6D75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97-B648-45E5-BDC9-2F3B725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B0F6-7135-475E-9D52-DB8B477F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BD7A3-1220-4FEF-944E-AA09332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7861-082B-4049-907D-BA63421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4C93-5B8F-45CD-B523-A6BD82E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40E69-D5C2-412F-8C15-7BD1B7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A303-0673-4305-9FC8-1508D5F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2F2-EA1B-4C3C-9887-F1D61C7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29C-BF7D-4B72-B0EF-BC240FD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009B-CD07-4C5B-895E-356079B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11E9-9B92-4E55-964E-89A7A72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E5CC-309A-48CB-97C6-6D06B79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EB6-EA7D-40B9-8B8F-4091363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9CC-A11A-4260-996D-9E32CC19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3D2B-BF9A-4ABC-B1DB-852B7F322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7977-ACFC-47C4-9305-3AC8B52B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9A75-CE6F-47D0-827C-44B24D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9945-DB31-40B9-AD5E-3B7A36E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019-8BDA-41DB-869A-1B594B2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DB8-CACD-43AA-B8F5-44AA42B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A6F2-4E93-45A5-9F42-7EEE87D0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377-691F-48E5-9A41-3CB204B4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6C6D-9C0B-4F5B-A533-2B3843F5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6168-CF14-4F4C-A774-03648643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hyperlink" Target="Chitanta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2.jpeg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2.xml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" Target="slide12.xml"/><Relationship Id="rId7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5.png"/><Relationship Id="rId4" Type="http://schemas.openxmlformats.org/officeDocument/2006/relationships/image" Target="../media/image2.jpe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16304"/>
              </p:ext>
            </p:extLst>
          </p:nvPr>
        </p:nvGraphicFramePr>
        <p:xfrm>
          <a:off x="1692367" y="1370344"/>
          <a:ext cx="2924169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051014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</a:t>
                      </a:r>
                    </a:p>
                    <a:p>
                      <a:pPr algn="ctr"/>
                      <a:r>
                        <a:rPr lang="en-US" sz="800"/>
                        <a:t>camere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</a:t>
                      </a:r>
                    </a:p>
                    <a:p>
                      <a:pPr algn="ctr"/>
                      <a:r>
                        <a:rPr lang="en-US" sz="800"/>
                        <a:t>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Suprafata</a:t>
                      </a:r>
                    </a:p>
                    <a:p>
                      <a:pPr algn="ctr"/>
                      <a:r>
                        <a:rPr lang="en-US" sz="800"/>
                        <a:t>m</a:t>
                      </a:r>
                      <a:r>
                        <a:rPr lang="en-US" sz="800" baseline="30000"/>
                        <a:t>2</a:t>
                      </a: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87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41258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015EE54-04FE-4DB7-A37B-46D096FCE336}"/>
              </a:ext>
            </a:extLst>
          </p:cNvPr>
          <p:cNvSpPr/>
          <p:nvPr/>
        </p:nvSpPr>
        <p:spPr>
          <a:xfrm>
            <a:off x="1692367" y="5419075"/>
            <a:ext cx="1149282" cy="1371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apartament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B6082-F734-405B-B1BF-9D84C8A1914E}"/>
              </a:ext>
            </a:extLst>
          </p:cNvPr>
          <p:cNvSpPr txBox="1"/>
          <p:nvPr/>
        </p:nvSpPr>
        <p:spPr>
          <a:xfrm>
            <a:off x="1663475" y="53231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3" name="Rectangle 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8EE64D4C-BDEC-4E4C-8046-B93C0CF48D84}"/>
              </a:ext>
            </a:extLst>
          </p:cNvPr>
          <p:cNvSpPr/>
          <p:nvPr/>
        </p:nvSpPr>
        <p:spPr>
          <a:xfrm>
            <a:off x="1692366" y="1718719"/>
            <a:ext cx="2924169" cy="208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4852"/>
              </p:ext>
            </p:extLst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E9A55B0-D5C1-4BE7-9A07-15DA2DE8C581}"/>
              </a:ext>
            </a:extLst>
          </p:cNvPr>
          <p:cNvSpPr/>
          <p:nvPr/>
        </p:nvSpPr>
        <p:spPr>
          <a:xfrm>
            <a:off x="5653361" y="2450858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735252-9B98-4E90-81BF-127C7106DB86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19B0F3-2C04-4CFE-8F48-CEC3D2023F11}"/>
              </a:ext>
            </a:extLst>
          </p:cNvPr>
          <p:cNvSpPr/>
          <p:nvPr/>
        </p:nvSpPr>
        <p:spPr>
          <a:xfrm>
            <a:off x="5600878" y="3496708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Radu.Bogdan@yahoo.com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74229-E554-48C3-9C54-D5E3C00E33DB}"/>
              </a:ext>
            </a:extLst>
          </p:cNvPr>
          <p:cNvSpPr txBox="1"/>
          <p:nvPr/>
        </p:nvSpPr>
        <p:spPr>
          <a:xfrm>
            <a:off x="5203830" y="261959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chitanta?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DCF625-D213-4C53-8F56-4A0D168FF188}"/>
              </a:ext>
            </a:extLst>
          </p:cNvPr>
          <p:cNvSpPr txBox="1"/>
          <p:nvPr/>
        </p:nvSpPr>
        <p:spPr>
          <a:xfrm>
            <a:off x="4649467" y="322246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Tipareste</a:t>
            </a:r>
          </a:p>
        </p:txBody>
      </p:sp>
      <p:sp>
        <p:nvSpPr>
          <p:cNvPr id="80" name="Rectangle: Rounded Corners 79">
            <a:hlinkClick r:id="" action="ppaction://noaction"/>
            <a:extLst>
              <a:ext uri="{FF2B5EF4-FFF2-40B4-BE49-F238E27FC236}">
                <a16:creationId xmlns:a16="http://schemas.microsoft.com/office/drawing/2014/main" id="{8BCAA4C8-7203-4E1C-8DBC-FB18E3FB9BA3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81" name="Rectangle: Rounded Corners 80">
            <a:hlinkClick r:id="" action="ppaction://noaction"/>
            <a:extLst>
              <a:ext uri="{FF2B5EF4-FFF2-40B4-BE49-F238E27FC236}">
                <a16:creationId xmlns:a16="http://schemas.microsoft.com/office/drawing/2014/main" id="{B4A86085-6632-44BB-A509-453FE0D038CE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CC9A4F-67C6-4E22-BB3F-45A11A7A9A15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F9FFFF-1EC7-4EF8-90E5-84416E8F0E7B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8E75598-DD67-4436-ABA5-025DB0635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sp>
        <p:nvSpPr>
          <p:cNvPr id="85" name="Rectangle: Rounded Corners 84">
            <a:hlinkClick r:id="rId8" action="ppaction://hlinksldjump"/>
            <a:extLst>
              <a:ext uri="{FF2B5EF4-FFF2-40B4-BE49-F238E27FC236}">
                <a16:creationId xmlns:a16="http://schemas.microsoft.com/office/drawing/2014/main" id="{5D98607F-DF71-4F64-8876-58E422C5F7C5}"/>
              </a:ext>
            </a:extLst>
          </p:cNvPr>
          <p:cNvSpPr/>
          <p:nvPr/>
        </p:nvSpPr>
        <p:spPr>
          <a:xfrm>
            <a:off x="4554645" y="3286798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2AE1436-7469-442A-9C34-F27BC31520F1}"/>
              </a:ext>
            </a:extLst>
          </p:cNvPr>
          <p:cNvGrpSpPr/>
          <p:nvPr/>
        </p:nvGrpSpPr>
        <p:grpSpPr>
          <a:xfrm>
            <a:off x="4535711" y="3498781"/>
            <a:ext cx="131428" cy="131426"/>
            <a:chOff x="4319164" y="2347382"/>
            <a:chExt cx="131428" cy="131426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737349F-D5A0-4E70-8EFF-4EECB4EBF4E9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0906EB0-A227-4EF7-84AB-B3956351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A079772-8647-49A6-B3CE-FED7B575CDEF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69A0C5-07D3-4652-845C-4C23F38A436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8C294FD-3310-4A26-BBB6-CD8C37B1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CA3A3D-939E-4D60-8C0C-697F439AD144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13CBF49-C617-4C68-B834-61ABAEA26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196343"/>
              </p:ext>
            </p:extLst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E9A55B0-D5C1-4BE7-9A07-15DA2DE8C581}"/>
              </a:ext>
            </a:extLst>
          </p:cNvPr>
          <p:cNvSpPr/>
          <p:nvPr/>
        </p:nvSpPr>
        <p:spPr>
          <a:xfrm>
            <a:off x="5653361" y="2450858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735252-9B98-4E90-81BF-127C7106DB86}"/>
              </a:ext>
            </a:extLst>
          </p:cNvPr>
          <p:cNvSpPr/>
          <p:nvPr/>
        </p:nvSpPr>
        <p:spPr>
          <a:xfrm>
            <a:off x="4235803" y="1870701"/>
            <a:ext cx="3620417" cy="264796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50800" dir="288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E19B0F3-2C04-4CFE-8F48-CEC3D2023F11}"/>
              </a:ext>
            </a:extLst>
          </p:cNvPr>
          <p:cNvSpPr/>
          <p:nvPr/>
        </p:nvSpPr>
        <p:spPr>
          <a:xfrm>
            <a:off x="5600878" y="3496708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Radu.Bogdan@yahoo.com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74229-E554-48C3-9C54-D5E3C00E33DB}"/>
              </a:ext>
            </a:extLst>
          </p:cNvPr>
          <p:cNvSpPr txBox="1"/>
          <p:nvPr/>
        </p:nvSpPr>
        <p:spPr>
          <a:xfrm>
            <a:off x="5203830" y="2619598"/>
            <a:ext cx="1859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Ce vrei sa faci cu chitanta?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DCF625-D213-4C53-8F56-4A0D168FF188}"/>
              </a:ext>
            </a:extLst>
          </p:cNvPr>
          <p:cNvSpPr txBox="1"/>
          <p:nvPr/>
        </p:nvSpPr>
        <p:spPr>
          <a:xfrm>
            <a:off x="4649467" y="322246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Tipareste</a:t>
            </a:r>
          </a:p>
        </p:txBody>
      </p:sp>
      <p:sp>
        <p:nvSpPr>
          <p:cNvPr id="80" name="Rectangle: Rounded Corners 79">
            <a:hlinkClick r:id="rId3" action="ppaction://hlinksldjump"/>
            <a:extLst>
              <a:ext uri="{FF2B5EF4-FFF2-40B4-BE49-F238E27FC236}">
                <a16:creationId xmlns:a16="http://schemas.microsoft.com/office/drawing/2014/main" id="{8BCAA4C8-7203-4E1C-8DBC-FB18E3FB9BA3}"/>
              </a:ext>
            </a:extLst>
          </p:cNvPr>
          <p:cNvSpPr/>
          <p:nvPr/>
        </p:nvSpPr>
        <p:spPr>
          <a:xfrm>
            <a:off x="5203830" y="4109243"/>
            <a:ext cx="822646" cy="13716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Ok</a:t>
            </a:r>
          </a:p>
        </p:txBody>
      </p:sp>
      <p:sp>
        <p:nvSpPr>
          <p:cNvPr id="81" name="Rectangle: Rounded Corners 80">
            <a:hlinkClick r:id="" action="ppaction://noaction"/>
            <a:extLst>
              <a:ext uri="{FF2B5EF4-FFF2-40B4-BE49-F238E27FC236}">
                <a16:creationId xmlns:a16="http://schemas.microsoft.com/office/drawing/2014/main" id="{B4A86085-6632-44BB-A509-453FE0D038CE}"/>
              </a:ext>
            </a:extLst>
          </p:cNvPr>
          <p:cNvSpPr/>
          <p:nvPr/>
        </p:nvSpPr>
        <p:spPr>
          <a:xfrm>
            <a:off x="6053928" y="4109243"/>
            <a:ext cx="822646" cy="1371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CC9A4F-67C6-4E22-BB3F-45A11A7A9A15}"/>
              </a:ext>
            </a:extLst>
          </p:cNvPr>
          <p:cNvSpPr txBox="1"/>
          <p:nvPr/>
        </p:nvSpPr>
        <p:spPr>
          <a:xfrm>
            <a:off x="4643444" y="3463778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Trimite pe e-mail la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F9FFFF-1EC7-4EF8-90E5-84416E8F0E7B}"/>
              </a:ext>
            </a:extLst>
          </p:cNvPr>
          <p:cNvSpPr txBox="1"/>
          <p:nvPr/>
        </p:nvSpPr>
        <p:spPr>
          <a:xfrm>
            <a:off x="4643444" y="3697425"/>
            <a:ext cx="15536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Notificare aplicatie </a:t>
            </a:r>
            <a:r>
              <a:rPr lang="en-US" sz="800" b="1">
                <a:solidFill>
                  <a:srgbClr val="336699"/>
                </a:solidFill>
              </a:rPr>
              <a:t>blocadmin.ro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8E75598-DD67-4436-ABA5-025DB0635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87" y="2528653"/>
            <a:ext cx="641795" cy="641795"/>
          </a:xfrm>
          <a:prstGeom prst="rect">
            <a:avLst/>
          </a:prstGeom>
        </p:spPr>
      </p:pic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D98607F-DF71-4F64-8876-58E422C5F7C5}"/>
              </a:ext>
            </a:extLst>
          </p:cNvPr>
          <p:cNvSpPr/>
          <p:nvPr/>
        </p:nvSpPr>
        <p:spPr>
          <a:xfrm>
            <a:off x="4554645" y="3286798"/>
            <a:ext cx="88799" cy="86773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2AE1436-7469-442A-9C34-F27BC31520F1}"/>
              </a:ext>
            </a:extLst>
          </p:cNvPr>
          <p:cNvGrpSpPr/>
          <p:nvPr/>
        </p:nvGrpSpPr>
        <p:grpSpPr>
          <a:xfrm>
            <a:off x="4535711" y="3498781"/>
            <a:ext cx="131428" cy="131426"/>
            <a:chOff x="4319164" y="2347382"/>
            <a:chExt cx="131428" cy="131426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A737349F-D5A0-4E70-8EFF-4EECB4EBF4E9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0906EB0-A227-4EF7-84AB-B39563511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A079772-8647-49A6-B3CE-FED7B575CDEF}"/>
              </a:ext>
            </a:extLst>
          </p:cNvPr>
          <p:cNvGrpSpPr/>
          <p:nvPr/>
        </p:nvGrpSpPr>
        <p:grpSpPr>
          <a:xfrm>
            <a:off x="4535711" y="3742477"/>
            <a:ext cx="131428" cy="131426"/>
            <a:chOff x="4319164" y="2347382"/>
            <a:chExt cx="131428" cy="131426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969A0C5-07D3-4652-845C-4C23F38A436D}"/>
                </a:ext>
              </a:extLst>
            </p:cNvPr>
            <p:cNvSpPr/>
            <p:nvPr/>
          </p:nvSpPr>
          <p:spPr>
            <a:xfrm>
              <a:off x="4338098" y="2372090"/>
              <a:ext cx="88799" cy="86773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8C294FD-3310-4A26-BBB6-CD8C37B1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64" y="2347382"/>
              <a:ext cx="131428" cy="131426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CA3A3D-939E-4D60-8C0C-697F439AD144}"/>
              </a:ext>
            </a:extLst>
          </p:cNvPr>
          <p:cNvSpPr txBox="1"/>
          <p:nvPr/>
        </p:nvSpPr>
        <p:spPr>
          <a:xfrm>
            <a:off x="5177637" y="1978717"/>
            <a:ext cx="1911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Incasare inregistrara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313CBF49-C617-4C68-B834-61ABAEA2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185" y="1950323"/>
            <a:ext cx="458380" cy="45838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B31D4B3-EF95-4D56-AD32-E39D729E4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11" y="3264258"/>
            <a:ext cx="131428" cy="13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48" name="Rectangle: Rounded Corners 47">
            <a:hlinkClick r:id="rId7" action="ppaction://hlinkfile"/>
            <a:extLst>
              <a:ext uri="{FF2B5EF4-FFF2-40B4-BE49-F238E27FC236}">
                <a16:creationId xmlns:a16="http://schemas.microsoft.com/office/drawing/2014/main" id="{2E9A55B0-D5C1-4BE7-9A07-15DA2DE8C581}"/>
              </a:ext>
            </a:extLst>
          </p:cNvPr>
          <p:cNvSpPr/>
          <p:nvPr/>
        </p:nvSpPr>
        <p:spPr>
          <a:xfrm>
            <a:off x="5653361" y="2450858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</p:spTree>
    <p:extLst>
      <p:ext uri="{BB962C8B-B14F-4D97-AF65-F5344CB8AC3E}">
        <p14:creationId xmlns:p14="http://schemas.microsoft.com/office/powerpoint/2010/main" val="29858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05859"/>
              </p:ext>
            </p:extLst>
          </p:nvPr>
        </p:nvGraphicFramePr>
        <p:xfrm>
          <a:off x="1692367" y="1370344"/>
          <a:ext cx="2924169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051014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387668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64506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</a:t>
                      </a:r>
                    </a:p>
                    <a:p>
                      <a:pPr algn="ctr"/>
                      <a:r>
                        <a:rPr lang="en-US" sz="800"/>
                        <a:t>camere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</a:t>
                      </a:r>
                    </a:p>
                    <a:p>
                      <a:pPr algn="ctr"/>
                      <a:r>
                        <a:rPr lang="en-US" sz="800"/>
                        <a:t>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Suprafata</a:t>
                      </a:r>
                    </a:p>
                    <a:p>
                      <a:pPr algn="ctr"/>
                      <a:r>
                        <a:rPr lang="en-US" sz="800"/>
                        <a:t>m</a:t>
                      </a:r>
                      <a:r>
                        <a:rPr lang="en-US" sz="800" baseline="30000"/>
                        <a:t>2</a:t>
                      </a: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87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41258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hlinkClick r:id="" action="ppaction://noaction"/>
            <a:extLst>
              <a:ext uri="{FF2B5EF4-FFF2-40B4-BE49-F238E27FC236}">
                <a16:creationId xmlns:a16="http://schemas.microsoft.com/office/drawing/2014/main" id="{2015EE54-04FE-4DB7-A37B-46D096FCE336}"/>
              </a:ext>
            </a:extLst>
          </p:cNvPr>
          <p:cNvSpPr/>
          <p:nvPr/>
        </p:nvSpPr>
        <p:spPr>
          <a:xfrm>
            <a:off x="1692367" y="5419075"/>
            <a:ext cx="1149282" cy="1371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apartament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B6082-F734-405B-B1BF-9D84C8A1914E}"/>
              </a:ext>
            </a:extLst>
          </p:cNvPr>
          <p:cNvSpPr txBox="1"/>
          <p:nvPr/>
        </p:nvSpPr>
        <p:spPr>
          <a:xfrm>
            <a:off x="1663475" y="532318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9" name="Rectangle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A4EA9-0361-4E3D-AC64-49C794E147AB}"/>
              </a:ext>
            </a:extLst>
          </p:cNvPr>
          <p:cNvSpPr/>
          <p:nvPr/>
        </p:nvSpPr>
        <p:spPr>
          <a:xfrm>
            <a:off x="1692366" y="1718719"/>
            <a:ext cx="2924169" cy="208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3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F56721-A52C-4626-A37B-3E36F77BC716}"/>
              </a:ext>
            </a:extLst>
          </p:cNvPr>
          <p:cNvSpPr/>
          <p:nvPr/>
        </p:nvSpPr>
        <p:spPr>
          <a:xfrm>
            <a:off x="1750907" y="198092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D17153-3DC7-4F5C-8A63-FB2DFC007F84}"/>
              </a:ext>
            </a:extLst>
          </p:cNvPr>
          <p:cNvSpPr/>
          <p:nvPr/>
        </p:nvSpPr>
        <p:spPr>
          <a:xfrm>
            <a:off x="3162011" y="1980921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4476340-D438-4190-AB0D-E0CB506B5254}"/>
              </a:ext>
            </a:extLst>
          </p:cNvPr>
          <p:cNvSpPr/>
          <p:nvPr/>
        </p:nvSpPr>
        <p:spPr>
          <a:xfrm>
            <a:off x="1750906" y="27035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A06C2C-F3A1-4509-B55C-8AEF4D5B5D4E}"/>
              </a:ext>
            </a:extLst>
          </p:cNvPr>
          <p:cNvSpPr/>
          <p:nvPr/>
        </p:nvSpPr>
        <p:spPr>
          <a:xfrm>
            <a:off x="3162010" y="2703555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odovinca@yahoo.com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086618-EF6A-4F62-9C18-973130E5D0D0}"/>
              </a:ext>
            </a:extLst>
          </p:cNvPr>
          <p:cNvSpPr/>
          <p:nvPr/>
        </p:nvSpPr>
        <p:spPr>
          <a:xfrm>
            <a:off x="1750906" y="28707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621EEE-4D9D-40D2-91E5-49CC161A6533}"/>
              </a:ext>
            </a:extLst>
          </p:cNvPr>
          <p:cNvSpPr/>
          <p:nvPr/>
        </p:nvSpPr>
        <p:spPr>
          <a:xfrm>
            <a:off x="3162010" y="2870775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0744556982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29F2E1C-C762-4C65-9135-2752BFB4073D}"/>
              </a:ext>
            </a:extLst>
          </p:cNvPr>
          <p:cNvSpPr/>
          <p:nvPr/>
        </p:nvSpPr>
        <p:spPr>
          <a:xfrm>
            <a:off x="1750906" y="214813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EF6FD5D-D02F-490A-A592-BC1035D9E168}"/>
              </a:ext>
            </a:extLst>
          </p:cNvPr>
          <p:cNvSpPr/>
          <p:nvPr/>
        </p:nvSpPr>
        <p:spPr>
          <a:xfrm>
            <a:off x="3162010" y="2148139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F08A015-FF3F-4522-8AF6-EB11088767ED}"/>
              </a:ext>
            </a:extLst>
          </p:cNvPr>
          <p:cNvSpPr/>
          <p:nvPr/>
        </p:nvSpPr>
        <p:spPr>
          <a:xfrm>
            <a:off x="1750906" y="2315357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5B8FA09-2133-47F2-8113-F8E53D1518AC}"/>
              </a:ext>
            </a:extLst>
          </p:cNvPr>
          <p:cNvSpPr/>
          <p:nvPr/>
        </p:nvSpPr>
        <p:spPr>
          <a:xfrm>
            <a:off x="3162010" y="2315357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70.00</a:t>
            </a:r>
          </a:p>
        </p:txBody>
      </p:sp>
      <p:sp>
        <p:nvSpPr>
          <p:cNvPr id="38" name="Rectangle 37">
            <a:hlinkClick r:id="rId5" action="ppaction://hlinksldjump"/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3479403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3479403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3480166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347882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49" name="Rectangle: Rounded Corners 48">
            <a:hlinkClick r:id="" action="ppaction://noaction"/>
            <a:extLst>
              <a:ext uri="{FF2B5EF4-FFF2-40B4-BE49-F238E27FC236}">
                <a16:creationId xmlns:a16="http://schemas.microsoft.com/office/drawing/2014/main" id="{FF990286-4704-4706-8D54-82BFB4091744}"/>
              </a:ext>
            </a:extLst>
          </p:cNvPr>
          <p:cNvSpPr/>
          <p:nvPr/>
        </p:nvSpPr>
        <p:spPr>
          <a:xfrm>
            <a:off x="5219842" y="269484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4CB7EE6-4A66-43C2-98D9-BCD10A309A45}"/>
              </a:ext>
            </a:extLst>
          </p:cNvPr>
          <p:cNvSpPr/>
          <p:nvPr/>
        </p:nvSpPr>
        <p:spPr>
          <a:xfrm>
            <a:off x="5425531" y="269408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51" name="Rectangle: Rounded Corners 50">
            <a:hlinkClick r:id="" action="ppaction://noaction"/>
            <a:extLst>
              <a:ext uri="{FF2B5EF4-FFF2-40B4-BE49-F238E27FC236}">
                <a16:creationId xmlns:a16="http://schemas.microsoft.com/office/drawing/2014/main" id="{30170085-7F71-4B18-A026-F6170F3DC27E}"/>
              </a:ext>
            </a:extLst>
          </p:cNvPr>
          <p:cNvSpPr/>
          <p:nvPr/>
        </p:nvSpPr>
        <p:spPr>
          <a:xfrm>
            <a:off x="5218241" y="2871543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CDA0BD2-74FD-493F-B3FC-6C24F70997BF}"/>
              </a:ext>
            </a:extLst>
          </p:cNvPr>
          <p:cNvSpPr/>
          <p:nvPr/>
        </p:nvSpPr>
        <p:spPr>
          <a:xfrm>
            <a:off x="5423930" y="2870775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5510CEB-E6C9-4D76-9716-78F41F272261}"/>
              </a:ext>
            </a:extLst>
          </p:cNvPr>
          <p:cNvSpPr/>
          <p:nvPr/>
        </p:nvSpPr>
        <p:spPr>
          <a:xfrm>
            <a:off x="1750906" y="24916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Cota parte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4E766B-360C-459C-B4EB-AA48A22EB606}"/>
              </a:ext>
            </a:extLst>
          </p:cNvPr>
          <p:cNvSpPr/>
          <p:nvPr/>
        </p:nvSpPr>
        <p:spPr>
          <a:xfrm>
            <a:off x="3162010" y="2491604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2C7D-EB2D-4CB8-AB54-8A827D087D8B}"/>
              </a:ext>
            </a:extLst>
          </p:cNvPr>
          <p:cNvSpPr/>
          <p:nvPr/>
        </p:nvSpPr>
        <p:spPr>
          <a:xfrm>
            <a:off x="4657431" y="3478821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Istoric</a:t>
            </a:r>
          </a:p>
        </p:txBody>
      </p:sp>
    </p:spTree>
    <p:extLst>
      <p:ext uri="{BB962C8B-B14F-4D97-AF65-F5344CB8AC3E}">
        <p14:creationId xmlns:p14="http://schemas.microsoft.com/office/powerpoint/2010/main" val="14952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F56721-A52C-4626-A37B-3E36F77BC716}"/>
              </a:ext>
            </a:extLst>
          </p:cNvPr>
          <p:cNvSpPr/>
          <p:nvPr/>
        </p:nvSpPr>
        <p:spPr>
          <a:xfrm>
            <a:off x="2005315" y="2124818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Bucatarie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3479403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hlinkClick r:id="rId6" action="ppaction://hlinksldjump"/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3480166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347882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3479403"/>
            <a:ext cx="623669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105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Contoare Apa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25F1A7D-76AD-4921-8494-573A2872EA84}"/>
              </a:ext>
            </a:extLst>
          </p:cNvPr>
          <p:cNvSpPr/>
          <p:nvPr/>
        </p:nvSpPr>
        <p:spPr>
          <a:xfrm>
            <a:off x="2119615" y="2299224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rece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931D577-B5C1-4297-98BE-1A50D5801991}"/>
              </a:ext>
            </a:extLst>
          </p:cNvPr>
          <p:cNvSpPr/>
          <p:nvPr/>
        </p:nvSpPr>
        <p:spPr>
          <a:xfrm>
            <a:off x="2119615" y="2459809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calda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66A109-7C53-4440-8C19-AA039234E5DB}"/>
              </a:ext>
            </a:extLst>
          </p:cNvPr>
          <p:cNvGrpSpPr/>
          <p:nvPr/>
        </p:nvGrpSpPr>
        <p:grpSpPr>
          <a:xfrm>
            <a:off x="1836004" y="2110109"/>
            <a:ext cx="158051" cy="158051"/>
            <a:chOff x="8012016" y="3376371"/>
            <a:chExt cx="158051" cy="15805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A28577E-93BE-4F1E-A107-26A731A57475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69FB7D-5548-4190-BDED-66F029AA4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5BCF56-E8B5-4089-8A14-EEA9DEED078F}"/>
              </a:ext>
            </a:extLst>
          </p:cNvPr>
          <p:cNvGrpSpPr/>
          <p:nvPr/>
        </p:nvGrpSpPr>
        <p:grpSpPr>
          <a:xfrm>
            <a:off x="1946137" y="2281703"/>
            <a:ext cx="158051" cy="158051"/>
            <a:chOff x="8012016" y="3376371"/>
            <a:chExt cx="158051" cy="158051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4AB6781-BAAF-4D04-A594-BF2C8EBF5D76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9AE50FE-75E5-4835-A2F9-34F9F096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931BEA-682D-477F-A626-58DF98981431}"/>
              </a:ext>
            </a:extLst>
          </p:cNvPr>
          <p:cNvGrpSpPr/>
          <p:nvPr/>
        </p:nvGrpSpPr>
        <p:grpSpPr>
          <a:xfrm>
            <a:off x="1949337" y="2442348"/>
            <a:ext cx="158051" cy="158051"/>
            <a:chOff x="8012016" y="3376371"/>
            <a:chExt cx="158051" cy="15805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0AE36A8-5D00-4981-82C4-1BD848456ED3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F81ED99-B324-4466-9F84-77DB383C3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E0F254E-5600-4352-B11D-16DCD5241B2A}"/>
              </a:ext>
            </a:extLst>
          </p:cNvPr>
          <p:cNvSpPr/>
          <p:nvPr/>
        </p:nvSpPr>
        <p:spPr>
          <a:xfrm>
            <a:off x="2755689" y="2297593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EW15445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E1E95CC-46CF-46D0-BA82-D287D44E7056}"/>
              </a:ext>
            </a:extLst>
          </p:cNvPr>
          <p:cNvSpPr/>
          <p:nvPr/>
        </p:nvSpPr>
        <p:spPr>
          <a:xfrm>
            <a:off x="3391763" y="2295671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125.120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77709-39FD-4467-B152-4E0B3869A1B5}"/>
              </a:ext>
            </a:extLst>
          </p:cNvPr>
          <p:cNvSpPr txBox="1"/>
          <p:nvPr/>
        </p:nvSpPr>
        <p:spPr>
          <a:xfrm>
            <a:off x="3488299" y="2138169"/>
            <a:ext cx="12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Index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D4E827-2364-4DEE-9687-60803B589ED0}"/>
              </a:ext>
            </a:extLst>
          </p:cNvPr>
          <p:cNvSpPr txBox="1"/>
          <p:nvPr/>
        </p:nvSpPr>
        <p:spPr>
          <a:xfrm>
            <a:off x="2846601" y="2138169"/>
            <a:ext cx="12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Serie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E2C2DAF8-4D9B-48A2-A0D2-F475159CD862}"/>
              </a:ext>
            </a:extLst>
          </p:cNvPr>
          <p:cNvSpPr/>
          <p:nvPr/>
        </p:nvSpPr>
        <p:spPr>
          <a:xfrm>
            <a:off x="2755689" y="2460984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EX454455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29F93D6-2C18-4F94-970F-1845E6F8146A}"/>
              </a:ext>
            </a:extLst>
          </p:cNvPr>
          <p:cNvSpPr/>
          <p:nvPr/>
        </p:nvSpPr>
        <p:spPr>
          <a:xfrm>
            <a:off x="3391763" y="2459062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65.560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6253EC6-44B8-4B2E-B21A-68BC2B2BC167}"/>
              </a:ext>
            </a:extLst>
          </p:cNvPr>
          <p:cNvSpPr/>
          <p:nvPr/>
        </p:nvSpPr>
        <p:spPr>
          <a:xfrm>
            <a:off x="2005315" y="2717744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Baie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C150EE2-B767-4DB7-95CD-F6E3DBC20304}"/>
              </a:ext>
            </a:extLst>
          </p:cNvPr>
          <p:cNvSpPr/>
          <p:nvPr/>
        </p:nvSpPr>
        <p:spPr>
          <a:xfrm>
            <a:off x="2119615" y="2892150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rece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BE20BD4-D8EC-4C05-BC61-77B57D9BFD77}"/>
              </a:ext>
            </a:extLst>
          </p:cNvPr>
          <p:cNvSpPr/>
          <p:nvPr/>
        </p:nvSpPr>
        <p:spPr>
          <a:xfrm>
            <a:off x="2119615" y="3052735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calda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9E65D7-3F66-488E-BE39-05B1373046D0}"/>
              </a:ext>
            </a:extLst>
          </p:cNvPr>
          <p:cNvGrpSpPr/>
          <p:nvPr/>
        </p:nvGrpSpPr>
        <p:grpSpPr>
          <a:xfrm>
            <a:off x="1836004" y="2703035"/>
            <a:ext cx="158051" cy="158051"/>
            <a:chOff x="8012016" y="3376371"/>
            <a:chExt cx="158051" cy="15805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B09D8B-1CBD-4250-A1DD-BFA55644D1A8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A08B462-E0E4-4D63-A524-604C954BD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9B830C-C002-441A-907D-5F50C068CCFE}"/>
              </a:ext>
            </a:extLst>
          </p:cNvPr>
          <p:cNvGrpSpPr/>
          <p:nvPr/>
        </p:nvGrpSpPr>
        <p:grpSpPr>
          <a:xfrm>
            <a:off x="1946137" y="2874629"/>
            <a:ext cx="158051" cy="158051"/>
            <a:chOff x="8012016" y="3376371"/>
            <a:chExt cx="158051" cy="15805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E945F10-5E23-4EC8-A9E9-762D06A951A5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7F43D09-6C01-46EB-96BB-6ADD04378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47F0C9-3EDC-4959-BB6F-C2A229FBD98D}"/>
              </a:ext>
            </a:extLst>
          </p:cNvPr>
          <p:cNvGrpSpPr/>
          <p:nvPr/>
        </p:nvGrpSpPr>
        <p:grpSpPr>
          <a:xfrm>
            <a:off x="1949337" y="3035274"/>
            <a:ext cx="158051" cy="158051"/>
            <a:chOff x="8012016" y="3376371"/>
            <a:chExt cx="158051" cy="158051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0C97FA22-DBD2-4EF4-B3A7-D8A002EF9364}"/>
                </a:ext>
              </a:extLst>
            </p:cNvPr>
            <p:cNvSpPr/>
            <p:nvPr/>
          </p:nvSpPr>
          <p:spPr>
            <a:xfrm>
              <a:off x="8016780" y="3390339"/>
              <a:ext cx="1384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F0642A0-809F-4F69-86B3-379021A60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016" y="3376371"/>
              <a:ext cx="158051" cy="158051"/>
            </a:xfrm>
            <a:prstGeom prst="rect">
              <a:avLst/>
            </a:prstGeom>
          </p:spPr>
        </p:pic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7D11D71-247C-4BA6-8449-9F140B4142D9}"/>
              </a:ext>
            </a:extLst>
          </p:cNvPr>
          <p:cNvSpPr/>
          <p:nvPr/>
        </p:nvSpPr>
        <p:spPr>
          <a:xfrm>
            <a:off x="2755689" y="2890519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EW15445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DF0150-C01B-4057-9639-3152E77CA865}"/>
              </a:ext>
            </a:extLst>
          </p:cNvPr>
          <p:cNvSpPr/>
          <p:nvPr/>
        </p:nvSpPr>
        <p:spPr>
          <a:xfrm>
            <a:off x="3391763" y="2888597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125.120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B36C43-D34B-4DA5-8C03-F57E1E6BEDF5}"/>
              </a:ext>
            </a:extLst>
          </p:cNvPr>
          <p:cNvSpPr txBox="1"/>
          <p:nvPr/>
        </p:nvSpPr>
        <p:spPr>
          <a:xfrm>
            <a:off x="3488299" y="2731095"/>
            <a:ext cx="12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Index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238285-ADE4-4073-9FBC-BABC90B607BA}"/>
              </a:ext>
            </a:extLst>
          </p:cNvPr>
          <p:cNvSpPr txBox="1"/>
          <p:nvPr/>
        </p:nvSpPr>
        <p:spPr>
          <a:xfrm>
            <a:off x="2846601" y="2731095"/>
            <a:ext cx="12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Serie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F6679B11-F051-4C72-A6E2-C972B95DD79D}"/>
              </a:ext>
            </a:extLst>
          </p:cNvPr>
          <p:cNvSpPr/>
          <p:nvPr/>
        </p:nvSpPr>
        <p:spPr>
          <a:xfrm>
            <a:off x="2755689" y="3053910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EX454455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C85AFE6-CB60-4508-9C43-6C8FDDCDAD6E}"/>
              </a:ext>
            </a:extLst>
          </p:cNvPr>
          <p:cNvSpPr/>
          <p:nvPr/>
        </p:nvSpPr>
        <p:spPr>
          <a:xfrm>
            <a:off x="3391763" y="3051988"/>
            <a:ext cx="63607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65.560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EF8BE7-5838-4271-A7FF-326CC776FE8C}"/>
              </a:ext>
            </a:extLst>
          </p:cNvPr>
          <p:cNvSpPr/>
          <p:nvPr/>
        </p:nvSpPr>
        <p:spPr>
          <a:xfrm>
            <a:off x="4657431" y="3478821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Istoric</a:t>
            </a:r>
          </a:p>
        </p:txBody>
      </p:sp>
    </p:spTree>
    <p:extLst>
      <p:ext uri="{BB962C8B-B14F-4D97-AF65-F5344CB8AC3E}">
        <p14:creationId xmlns:p14="http://schemas.microsoft.com/office/powerpoint/2010/main" val="19005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400138" cy="1729937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3650853"/>
            <a:ext cx="1072605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3651616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365027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hlinkClick r:id="rId6" action="ppaction://hlinksldjump"/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3650853"/>
            <a:ext cx="623669" cy="1416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101DE1-65AF-4DA7-89BF-D1445678B417}"/>
              </a:ext>
            </a:extLst>
          </p:cNvPr>
          <p:cNvGrpSpPr/>
          <p:nvPr/>
        </p:nvGrpSpPr>
        <p:grpSpPr>
          <a:xfrm>
            <a:off x="1774553" y="2111451"/>
            <a:ext cx="1889502" cy="1414095"/>
            <a:chOff x="7590799" y="2470439"/>
            <a:chExt cx="1889502" cy="14140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9F9C61C-4AB8-4CFC-9E6A-B134ABDB6672}"/>
                </a:ext>
              </a:extLst>
            </p:cNvPr>
            <p:cNvGrpSpPr/>
            <p:nvPr/>
          </p:nvGrpSpPr>
          <p:grpSpPr>
            <a:xfrm>
              <a:off x="7590799" y="2470439"/>
              <a:ext cx="158051" cy="158051"/>
              <a:chOff x="8012016" y="3376371"/>
              <a:chExt cx="158051" cy="158051"/>
            </a:xfrm>
          </p:grpSpPr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879B856-8198-412F-BBE9-16165754E5D6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91120E4A-67F7-4197-A7DB-8D2727847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318E93D-4F35-4514-8F3D-D6D6C8C5FBB5}"/>
                </a:ext>
              </a:extLst>
            </p:cNvPr>
            <p:cNvGrpSpPr/>
            <p:nvPr/>
          </p:nvGrpSpPr>
          <p:grpSpPr>
            <a:xfrm>
              <a:off x="7590799" y="2649365"/>
              <a:ext cx="158051" cy="158051"/>
              <a:chOff x="8012016" y="3376371"/>
              <a:chExt cx="158051" cy="158051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A81E4DF-D9B2-4A7A-A292-C94FD3D0D757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91F0714-8C7A-443C-9063-FDEE938B9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551D3F67-5F51-4288-ADDC-AD65FC2364DF}"/>
                </a:ext>
              </a:extLst>
            </p:cNvPr>
            <p:cNvSpPr/>
            <p:nvPr/>
          </p:nvSpPr>
          <p:spPr>
            <a:xfrm>
              <a:off x="7767563" y="2491330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Salubritate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698201B-2ED4-48C8-9045-7FD40C368E98}"/>
                </a:ext>
              </a:extLst>
            </p:cNvPr>
            <p:cNvSpPr/>
            <p:nvPr/>
          </p:nvSpPr>
          <p:spPr>
            <a:xfrm>
              <a:off x="7767563" y="2670765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Electricitate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DCDEE8E-12E1-463A-8038-1BBCC996AFDD}"/>
                </a:ext>
              </a:extLst>
            </p:cNvPr>
            <p:cNvSpPr/>
            <p:nvPr/>
          </p:nvSpPr>
          <p:spPr>
            <a:xfrm>
              <a:off x="7770373" y="3209070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Apa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8967FEB0-BFDE-4C55-BECB-A12A2F7060E2}"/>
                </a:ext>
              </a:extLst>
            </p:cNvPr>
            <p:cNvSpPr/>
            <p:nvPr/>
          </p:nvSpPr>
          <p:spPr>
            <a:xfrm>
              <a:off x="7767562" y="3388505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Salarii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31162CEC-DFA7-44FC-95C6-AD65BCB935BC}"/>
                </a:ext>
              </a:extLst>
            </p:cNvPr>
            <p:cNvSpPr/>
            <p:nvPr/>
          </p:nvSpPr>
          <p:spPr>
            <a:xfrm>
              <a:off x="7767562" y="2850200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Intretinere lift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3B02AB8-5C4A-46EB-8664-23DA7E2E66CC}"/>
                </a:ext>
              </a:extLst>
            </p:cNvPr>
            <p:cNvSpPr/>
            <p:nvPr/>
          </p:nvSpPr>
          <p:spPr>
            <a:xfrm>
              <a:off x="7767562" y="3029635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Service interfon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38C0DC9-FA10-4DD5-ACD1-3DC771939A3F}"/>
                </a:ext>
              </a:extLst>
            </p:cNvPr>
            <p:cNvSpPr/>
            <p:nvPr/>
          </p:nvSpPr>
          <p:spPr>
            <a:xfrm>
              <a:off x="7767562" y="3567940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Caldura 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50242ED2-7A9E-4222-8623-7E5A29155E2A}"/>
                </a:ext>
              </a:extLst>
            </p:cNvPr>
            <p:cNvSpPr/>
            <p:nvPr/>
          </p:nvSpPr>
          <p:spPr>
            <a:xfrm>
              <a:off x="7770373" y="3747374"/>
              <a:ext cx="1709928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Diverse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13B8952-0AB1-4D84-9CCE-3071362A0492}"/>
                </a:ext>
              </a:extLst>
            </p:cNvPr>
            <p:cNvGrpSpPr/>
            <p:nvPr/>
          </p:nvGrpSpPr>
          <p:grpSpPr>
            <a:xfrm>
              <a:off x="7590799" y="2828291"/>
              <a:ext cx="158051" cy="158051"/>
              <a:chOff x="8012016" y="3376371"/>
              <a:chExt cx="158051" cy="158051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1CBAD9E7-7427-43B7-B1BB-EFCC2BF0A9FC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99D22A9F-A3FC-4B49-B3FA-840C66212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10C0B6A-0791-40B6-BD95-07FDEFAAF9A7}"/>
                </a:ext>
              </a:extLst>
            </p:cNvPr>
            <p:cNvGrpSpPr/>
            <p:nvPr/>
          </p:nvGrpSpPr>
          <p:grpSpPr>
            <a:xfrm>
              <a:off x="7590799" y="3007217"/>
              <a:ext cx="158051" cy="158051"/>
              <a:chOff x="8012016" y="3376371"/>
              <a:chExt cx="158051" cy="158051"/>
            </a:xfrm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33DB4F03-2914-4296-9879-661EF5F29FE5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93FC1ED3-E989-4506-BC0F-2C364A9EF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6C45F93-1AB2-421C-9532-6EC3DB7D2E89}"/>
                </a:ext>
              </a:extLst>
            </p:cNvPr>
            <p:cNvGrpSpPr/>
            <p:nvPr/>
          </p:nvGrpSpPr>
          <p:grpSpPr>
            <a:xfrm>
              <a:off x="7590799" y="3186143"/>
              <a:ext cx="158051" cy="158051"/>
              <a:chOff x="8012016" y="3376371"/>
              <a:chExt cx="158051" cy="158051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C5205358-F33E-405B-85EB-3EA4FAD028D5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9B80857-F85E-41C3-83DC-216FCB49C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F40C13E8-4A43-4AAD-A9AF-715F99F37AD6}"/>
                </a:ext>
              </a:extLst>
            </p:cNvPr>
            <p:cNvGrpSpPr/>
            <p:nvPr/>
          </p:nvGrpSpPr>
          <p:grpSpPr>
            <a:xfrm>
              <a:off x="7590799" y="3365069"/>
              <a:ext cx="158051" cy="158051"/>
              <a:chOff x="8012016" y="3376371"/>
              <a:chExt cx="158051" cy="158051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5B2FA0AA-0CA3-40F8-8F9E-0ADF478DD00E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1B997AE6-B5C2-47D2-BDE3-6925DE1EA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50754DE-4F6D-4107-A1DD-298EDA430D20}"/>
                </a:ext>
              </a:extLst>
            </p:cNvPr>
            <p:cNvGrpSpPr/>
            <p:nvPr/>
          </p:nvGrpSpPr>
          <p:grpSpPr>
            <a:xfrm>
              <a:off x="7590799" y="3543995"/>
              <a:ext cx="158051" cy="158051"/>
              <a:chOff x="8012016" y="3376371"/>
              <a:chExt cx="158051" cy="158051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AB5BD06B-3502-4A2F-B6F9-9970F60C70CA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4A7D3A1A-63E5-493C-AFB2-465569876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C4542D9-EDCF-48F6-AD49-806AF1E3E1FC}"/>
                </a:ext>
              </a:extLst>
            </p:cNvPr>
            <p:cNvGrpSpPr/>
            <p:nvPr/>
          </p:nvGrpSpPr>
          <p:grpSpPr>
            <a:xfrm>
              <a:off x="7590799" y="3722920"/>
              <a:ext cx="158051" cy="158051"/>
              <a:chOff x="8012016" y="3376371"/>
              <a:chExt cx="158051" cy="158051"/>
            </a:xfrm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A493CB8B-1891-4BBC-B689-6D65D4819A2A}"/>
                  </a:ext>
                </a:extLst>
              </p:cNvPr>
              <p:cNvSpPr/>
              <p:nvPr/>
            </p:nvSpPr>
            <p:spPr>
              <a:xfrm>
                <a:off x="8016780" y="3390339"/>
                <a:ext cx="138428" cy="137160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38E216D8-E1FC-40E9-91F8-BDBDEDA2F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2016" y="3376371"/>
                <a:ext cx="158051" cy="158051"/>
              </a:xfrm>
              <a:prstGeom prst="rect">
                <a:avLst/>
              </a:prstGeom>
            </p:spPr>
          </p:pic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E08F224-4EEF-4CA8-88C1-E74B04A9A500}"/>
              </a:ext>
            </a:extLst>
          </p:cNvPr>
          <p:cNvSpPr txBox="1"/>
          <p:nvPr/>
        </p:nvSpPr>
        <p:spPr>
          <a:xfrm>
            <a:off x="1671408" y="1880595"/>
            <a:ext cx="1490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Plateste/Nu plateste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CD0379-6685-46CA-8AF4-7561D844526E}"/>
              </a:ext>
            </a:extLst>
          </p:cNvPr>
          <p:cNvSpPr/>
          <p:nvPr/>
        </p:nvSpPr>
        <p:spPr>
          <a:xfrm>
            <a:off x="4661829" y="3652100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Istoric</a:t>
            </a:r>
          </a:p>
        </p:txBody>
      </p:sp>
    </p:spTree>
    <p:extLst>
      <p:ext uri="{BB962C8B-B14F-4D97-AF65-F5344CB8AC3E}">
        <p14:creationId xmlns:p14="http://schemas.microsoft.com/office/powerpoint/2010/main" val="330963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hlinkClick r:id="rId3" action="ppaction://hlinksldjump"/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3478821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Istoric</a:t>
            </a:r>
          </a:p>
        </p:txBody>
      </p:sp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4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6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3479403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3480166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3478821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3479403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679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Fonduri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8AFD3D8-ECD7-4284-90D3-06E913D0E5E3}"/>
              </a:ext>
            </a:extLst>
          </p:cNvPr>
          <p:cNvSpPr/>
          <p:nvPr/>
        </p:nvSpPr>
        <p:spPr>
          <a:xfrm>
            <a:off x="1774554" y="213234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de rulment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AC934D9-0B30-4087-8D0B-984E5E34F40E}"/>
              </a:ext>
            </a:extLst>
          </p:cNvPr>
          <p:cNvSpPr/>
          <p:nvPr/>
        </p:nvSpPr>
        <p:spPr>
          <a:xfrm>
            <a:off x="1774554" y="2311777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de reparatii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640AECC-7517-424F-9CF5-A6985EC25657}"/>
              </a:ext>
            </a:extLst>
          </p:cNvPr>
          <p:cNvSpPr/>
          <p:nvPr/>
        </p:nvSpPr>
        <p:spPr>
          <a:xfrm>
            <a:off x="1774553" y="249121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cheltuieli neprevazute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73DE1F0-EE14-40B9-B18B-2D1CB67367EE}"/>
              </a:ext>
            </a:extLst>
          </p:cNvPr>
          <p:cNvSpPr/>
          <p:nvPr/>
        </p:nvSpPr>
        <p:spPr>
          <a:xfrm>
            <a:off x="3512361" y="2132342"/>
            <a:ext cx="5448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1562.23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E536C861-62B0-4027-877E-DA17E7ED5673}"/>
              </a:ext>
            </a:extLst>
          </p:cNvPr>
          <p:cNvSpPr/>
          <p:nvPr/>
        </p:nvSpPr>
        <p:spPr>
          <a:xfrm>
            <a:off x="3512361" y="2311777"/>
            <a:ext cx="5448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0CC4AD0-CE22-424D-9906-D4CBA5191230}"/>
              </a:ext>
            </a:extLst>
          </p:cNvPr>
          <p:cNvSpPr/>
          <p:nvPr/>
        </p:nvSpPr>
        <p:spPr>
          <a:xfrm>
            <a:off x="3512360" y="2491212"/>
            <a:ext cx="5448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157.126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DFAB376-FB69-4213-A906-F7B42D693972}"/>
              </a:ext>
            </a:extLst>
          </p:cNvPr>
          <p:cNvSpPr txBox="1"/>
          <p:nvPr/>
        </p:nvSpPr>
        <p:spPr>
          <a:xfrm>
            <a:off x="3583730" y="1946718"/>
            <a:ext cx="1209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Suma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F35A5015-505F-4C6B-818F-59C366681E27}"/>
              </a:ext>
            </a:extLst>
          </p:cNvPr>
          <p:cNvSpPr/>
          <p:nvPr/>
        </p:nvSpPr>
        <p:spPr>
          <a:xfrm>
            <a:off x="1774553" y="2719639"/>
            <a:ext cx="713614" cy="1371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Rambursare </a:t>
            </a:r>
          </a:p>
        </p:txBody>
      </p:sp>
    </p:spTree>
    <p:extLst>
      <p:ext uri="{BB962C8B-B14F-4D97-AF65-F5344CB8AC3E}">
        <p14:creationId xmlns:p14="http://schemas.microsoft.com/office/powerpoint/2010/main" val="71535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09735"/>
              </p:ext>
            </p:extLst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hlinkClick r:id="rId7" action="ppaction://hlinksldjump"/>
            <a:extLst>
              <a:ext uri="{FF2B5EF4-FFF2-40B4-BE49-F238E27FC236}">
                <a16:creationId xmlns:a16="http://schemas.microsoft.com/office/drawing/2014/main" id="{61B801B4-8F67-487D-990C-D816716754D3}"/>
              </a:ext>
            </a:extLst>
          </p:cNvPr>
          <p:cNvSpPr/>
          <p:nvPr/>
        </p:nvSpPr>
        <p:spPr>
          <a:xfrm>
            <a:off x="5653361" y="244823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</p:spTree>
    <p:extLst>
      <p:ext uri="{BB962C8B-B14F-4D97-AF65-F5344CB8AC3E}">
        <p14:creationId xmlns:p14="http://schemas.microsoft.com/office/powerpoint/2010/main" val="237092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98353"/>
              </p:ext>
            </p:extLst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hlinkClick r:id="" action="ppaction://noaction"/>
            <a:extLst>
              <a:ext uri="{FF2B5EF4-FFF2-40B4-BE49-F238E27FC236}">
                <a16:creationId xmlns:a16="http://schemas.microsoft.com/office/drawing/2014/main" id="{61B801B4-8F67-487D-990C-D816716754D3}"/>
              </a:ext>
            </a:extLst>
          </p:cNvPr>
          <p:cNvSpPr/>
          <p:nvPr/>
        </p:nvSpPr>
        <p:spPr>
          <a:xfrm>
            <a:off x="5653361" y="244823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519F7A-E91C-44D4-A2F9-9C4DCC80FB9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98BDA3-5903-463E-BF9C-556DD101B77C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4E3C1E-5592-400A-8109-94A6E3895357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468A8A3-ED8C-4BE0-8C69-D1F1D25EE27C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4987779-F46D-4839-AC82-B2534F55B5DD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4AA6D8B-B869-4E69-B529-D4B117F6242B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121.00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743897-4010-4B8D-8EE7-E9E5DEF39148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EDA12B-14B4-41B7-8DFB-21C114ADF366}"/>
                </a:ext>
              </a:extLst>
            </p:cNvPr>
            <p:cNvSpPr txBox="1"/>
            <p:nvPr/>
          </p:nvSpPr>
          <p:spPr>
            <a:xfrm>
              <a:off x="4817800" y="2299500"/>
              <a:ext cx="1338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Odovinca D.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39757F-A3C7-467D-BF9B-18AF81BCF387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4B5C70-E028-4A65-8E09-A08E64DEEFBD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C045A2C-52EA-406D-BF1A-2430AC95B97C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36863-C4BF-4AF1-B52B-B6A91674A1E4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169012-D276-4B9F-8808-D77AA4994EB9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236750-986A-4D2F-A2CA-C6A17F59F384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555D7C-B46C-4400-BA8B-B26096E329E6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74" name="Rectangle: Rounded Corners 73">
              <a:hlinkClick r:id="" action="ppaction://noaction"/>
              <a:extLst>
                <a:ext uri="{FF2B5EF4-FFF2-40B4-BE49-F238E27FC236}">
                  <a16:creationId xmlns:a16="http://schemas.microsoft.com/office/drawing/2014/main" id="{27781572-405A-41E5-AF19-648C1FB30013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Inregistreaza incasarea </a:t>
              </a:r>
            </a:p>
          </p:txBody>
        </p:sp>
        <p:sp>
          <p:nvSpPr>
            <p:cNvPr id="75" name="Rectangle: Rounded Corners 74">
              <a:hlinkClick r:id="" action="ppaction://noaction"/>
              <a:extLst>
                <a:ext uri="{FF2B5EF4-FFF2-40B4-BE49-F238E27FC236}">
                  <a16:creationId xmlns:a16="http://schemas.microsoft.com/office/drawing/2014/main" id="{62F51B0D-2DD9-4F99-B402-339FBB9B0146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189DCC-0E25-4425-B195-F71741EC1B1E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D8A374A-CAF2-4F56-89D7-DBE5281E2DB0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EC2234-10DB-46C0-85FB-0EF25A8DE47F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8945DD6-11BD-4931-8B51-7421441C261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42744F6-23BB-4D02-A1D9-AF56ED64006F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4D620AEA-8E59-48EA-B07D-BA1821AD11A2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C81B32-7DCE-410E-B18A-5B86221D7E7F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63988F-953A-4118-80DA-D26F20C6D34D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F9AFA0-25AA-4F8E-80FD-84CC5538F74C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CC2C41A-8F51-4FE1-B6D1-EDF112C15783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C104BB4-0DE7-4125-89E3-B6B34E4B2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8C778C-F235-4942-8794-80363D0050B1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F0F1E-82C2-4F5D-81DC-E5B6FC060598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8C469E7-2184-4C27-B464-CBC58603E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81" name="Picture 80">
              <a:hlinkClick r:id="rId9" action="ppaction://hlinksldjump"/>
              <a:extLst>
                <a:ext uri="{FF2B5EF4-FFF2-40B4-BE49-F238E27FC236}">
                  <a16:creationId xmlns:a16="http://schemas.microsoft.com/office/drawing/2014/main" id="{8A0BBFE4-DBB3-4648-A61C-E1C993AD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82" name="Isosceles Triangle 81">
              <a:hlinkClick r:id="" action="ppaction://noaction"/>
              <a:extLst>
                <a:ext uri="{FF2B5EF4-FFF2-40B4-BE49-F238E27FC236}">
                  <a16:creationId xmlns:a16="http://schemas.microsoft.com/office/drawing/2014/main" id="{25A9FEA2-4ECA-42F6-8D3F-7818FAAFAC2C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16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" action="ppaction://noaction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1" name="Rectangle: Rounded Corners 22">
            <a:hlinkClick r:id="" action="ppaction://noaction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EFD22A-A875-43C7-A1B1-A43B5E7EB4DA}"/>
              </a:ext>
            </a:extLst>
          </p:cNvPr>
          <p:cNvSpPr txBox="1"/>
          <p:nvPr/>
        </p:nvSpPr>
        <p:spPr>
          <a:xfrm>
            <a:off x="3909833" y="916365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Bloc B4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EC07-49D6-4320-8BA3-973F02D2B8E9}"/>
              </a:ext>
            </a:extLst>
          </p:cNvPr>
          <p:cNvSpPr/>
          <p:nvPr/>
        </p:nvSpPr>
        <p:spPr>
          <a:xfrm>
            <a:off x="1621530" y="923859"/>
            <a:ext cx="2195549" cy="2312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/>
                </a:solidFill>
              </a:rPr>
              <a:t>Asociatia de proprietari Vulturul B4A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DBBCDC7-0BA4-4CC1-BD84-E6786E414B0E}"/>
              </a:ext>
            </a:extLst>
          </p:cNvPr>
          <p:cNvSpPr/>
          <p:nvPr/>
        </p:nvSpPr>
        <p:spPr>
          <a:xfrm rot="10800000">
            <a:off x="4478185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64CFD-AE93-4E16-A3D9-92831D90D8D7}"/>
              </a:ext>
            </a:extLst>
          </p:cNvPr>
          <p:cNvSpPr txBox="1"/>
          <p:nvPr/>
        </p:nvSpPr>
        <p:spPr>
          <a:xfrm>
            <a:off x="5041428" y="908872"/>
            <a:ext cx="713728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Scara A</a:t>
            </a:r>
          </a:p>
        </p:txBody>
      </p:sp>
      <p:sp>
        <p:nvSpPr>
          <p:cNvPr id="44" name="Isosceles Triangle 43">
            <a:hlinkClick r:id="rId3" action="ppaction://hlinksldjump"/>
            <a:extLst>
              <a:ext uri="{FF2B5EF4-FFF2-40B4-BE49-F238E27FC236}">
                <a16:creationId xmlns:a16="http://schemas.microsoft.com/office/drawing/2014/main" id="{9A1A3D16-D34D-483A-BE8B-FD8F61B5D744}"/>
              </a:ext>
            </a:extLst>
          </p:cNvPr>
          <p:cNvSpPr/>
          <p:nvPr/>
        </p:nvSpPr>
        <p:spPr>
          <a:xfrm rot="10800000">
            <a:off x="5608956" y="991659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96149A0-0740-47EE-AC56-75D61E4ED54A}"/>
              </a:ext>
            </a:extLst>
          </p:cNvPr>
          <p:cNvSpPr/>
          <p:nvPr/>
        </p:nvSpPr>
        <p:spPr>
          <a:xfrm rot="10800000">
            <a:off x="3640718" y="994591"/>
            <a:ext cx="100161" cy="8274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AD934-E73D-438D-99CA-35E61379C7A2}"/>
              </a:ext>
            </a:extLst>
          </p:cNvPr>
          <p:cNvSpPr/>
          <p:nvPr/>
        </p:nvSpPr>
        <p:spPr>
          <a:xfrm>
            <a:off x="1695862" y="1915284"/>
            <a:ext cx="4781138" cy="351238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B99AF0-744A-4E18-8BF5-BD4BFCFD1DCE}"/>
              </a:ext>
            </a:extLst>
          </p:cNvPr>
          <p:cNvSpPr/>
          <p:nvPr/>
        </p:nvSpPr>
        <p:spPr>
          <a:xfrm>
            <a:off x="1695862" y="1386870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E0A511-A540-4E8B-AC81-8A4F63530F94}"/>
              </a:ext>
            </a:extLst>
          </p:cNvPr>
          <p:cNvSpPr/>
          <p:nvPr/>
        </p:nvSpPr>
        <p:spPr>
          <a:xfrm>
            <a:off x="1750907" y="14588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DD57DA-8AB5-4C8E-9B9B-61CB543E2922}"/>
              </a:ext>
            </a:extLst>
          </p:cNvPr>
          <p:cNvSpPr/>
          <p:nvPr/>
        </p:nvSpPr>
        <p:spPr>
          <a:xfrm>
            <a:off x="3162011" y="1458816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9DDA45A-E40A-46B2-9374-A66010863733}"/>
              </a:ext>
            </a:extLst>
          </p:cNvPr>
          <p:cNvSpPr/>
          <p:nvPr/>
        </p:nvSpPr>
        <p:spPr>
          <a:xfrm>
            <a:off x="1750907" y="16199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32820C-B0D9-4D9F-9126-3AE1311AF0D1}"/>
              </a:ext>
            </a:extLst>
          </p:cNvPr>
          <p:cNvSpPr/>
          <p:nvPr/>
        </p:nvSpPr>
        <p:spPr>
          <a:xfrm>
            <a:off x="3162011" y="1619979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Odovinca D.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4B172E9-697C-4CFE-94B7-A11DAB310D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1" y="1488889"/>
            <a:ext cx="101129" cy="101129"/>
          </a:xfrm>
          <a:prstGeom prst="rect">
            <a:avLst/>
          </a:prstGeom>
        </p:spPr>
      </p:pic>
      <p:sp>
        <p:nvSpPr>
          <p:cNvPr id="40" name="Rectangle 39">
            <a:hlinkClick r:id="rId5" action="ppaction://hlinksldjump"/>
            <a:extLst>
              <a:ext uri="{FF2B5EF4-FFF2-40B4-BE49-F238E27FC236}">
                <a16:creationId xmlns:a16="http://schemas.microsoft.com/office/drawing/2014/main" id="{60FE7454-43EF-4C58-A80B-8CE059B11E1C}"/>
              </a:ext>
            </a:extLst>
          </p:cNvPr>
          <p:cNvSpPr/>
          <p:nvPr/>
        </p:nvSpPr>
        <p:spPr>
          <a:xfrm>
            <a:off x="2951997" y="543188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77A22E-92D0-44B8-9661-630EC5DCDC22}"/>
              </a:ext>
            </a:extLst>
          </p:cNvPr>
          <p:cNvSpPr/>
          <p:nvPr/>
        </p:nvSpPr>
        <p:spPr>
          <a:xfrm>
            <a:off x="1695862" y="5432645"/>
            <a:ext cx="666338" cy="1358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Profil</a:t>
            </a:r>
          </a:p>
        </p:txBody>
      </p:sp>
      <p:sp>
        <p:nvSpPr>
          <p:cNvPr id="47" name="Rectangle 46">
            <a:hlinkClick r:id="rId6" action="ppaction://hlinksldjump"/>
            <a:extLst>
              <a:ext uri="{FF2B5EF4-FFF2-40B4-BE49-F238E27FC236}">
                <a16:creationId xmlns:a16="http://schemas.microsoft.com/office/drawing/2014/main" id="{E90356D8-ABC0-402D-9F51-17F2559970EB}"/>
              </a:ext>
            </a:extLst>
          </p:cNvPr>
          <p:cNvSpPr/>
          <p:nvPr/>
        </p:nvSpPr>
        <p:spPr>
          <a:xfrm>
            <a:off x="4033762" y="5431301"/>
            <a:ext cx="623669" cy="13295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062B1D-A6D3-466C-A59E-0E37F11AFB79}"/>
              </a:ext>
            </a:extLst>
          </p:cNvPr>
          <p:cNvSpPr/>
          <p:nvPr/>
        </p:nvSpPr>
        <p:spPr>
          <a:xfrm>
            <a:off x="2319168" y="5431882"/>
            <a:ext cx="623669" cy="13295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FA64DB-2421-4518-BFA3-63EF8E81AFF5}"/>
              </a:ext>
            </a:extLst>
          </p:cNvPr>
          <p:cNvSpPr txBox="1"/>
          <p:nvPr/>
        </p:nvSpPr>
        <p:spPr>
          <a:xfrm>
            <a:off x="1671408" y="1880595"/>
            <a:ext cx="935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Istoric plati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F77F02-9583-4AC2-805A-F045185A51F4}"/>
              </a:ext>
            </a:extLst>
          </p:cNvPr>
          <p:cNvSpPr/>
          <p:nvPr/>
        </p:nvSpPr>
        <p:spPr>
          <a:xfrm>
            <a:off x="4657431" y="5431300"/>
            <a:ext cx="623669" cy="171267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Istoric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6A069D3-4553-4821-8237-D031C5C29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70618"/>
              </p:ext>
            </p:extLst>
          </p:nvPr>
        </p:nvGraphicFramePr>
        <p:xfrm>
          <a:off x="1750907" y="2157594"/>
          <a:ext cx="4658124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459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689424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67713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11759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84659">
                  <a:extLst>
                    <a:ext uri="{9D8B030D-6E8A-4147-A177-3AD203B41FA5}">
                      <a16:colId xmlns:a16="http://schemas.microsoft.com/office/drawing/2014/main" val="2484885042"/>
                    </a:ext>
                  </a:extLst>
                </a:gridCol>
                <a:gridCol w="883110">
                  <a:extLst>
                    <a:ext uri="{9D8B030D-6E8A-4147-A177-3AD203B41FA5}">
                      <a16:colId xmlns:a16="http://schemas.microsoft.com/office/drawing/2014/main" val="2821558575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Intretinere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Penalizari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Incasat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23257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Decembrie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Noiembrie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6131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Octombrie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Septebrie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August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Iunie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748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Aprilie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Martie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Februatie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Ianuarie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2622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2978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58" name="Rectangle: Rounded Corners 57">
            <a:hlinkClick r:id="" action="ppaction://noaction"/>
            <a:extLst>
              <a:ext uri="{FF2B5EF4-FFF2-40B4-BE49-F238E27FC236}">
                <a16:creationId xmlns:a16="http://schemas.microsoft.com/office/drawing/2014/main" id="{61B801B4-8F67-487D-990C-D816716754D3}"/>
              </a:ext>
            </a:extLst>
          </p:cNvPr>
          <p:cNvSpPr/>
          <p:nvPr/>
        </p:nvSpPr>
        <p:spPr>
          <a:xfrm>
            <a:off x="5653361" y="2448239"/>
            <a:ext cx="589764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/>
              <a:t>Incaseaza</a:t>
            </a:r>
          </a:p>
        </p:txBody>
      </p:sp>
      <p:sp>
        <p:nvSpPr>
          <p:cNvPr id="59" name="Rectangle: Rounded Corners 58">
            <a:hlinkClick r:id="" action="ppaction://noaction"/>
            <a:extLst>
              <a:ext uri="{FF2B5EF4-FFF2-40B4-BE49-F238E27FC236}">
                <a16:creationId xmlns:a16="http://schemas.microsoft.com/office/drawing/2014/main" id="{78D3B8EE-317B-44A3-AD7B-BBDE18449701}"/>
              </a:ext>
            </a:extLst>
          </p:cNvPr>
          <p:cNvSpPr/>
          <p:nvPr/>
        </p:nvSpPr>
        <p:spPr>
          <a:xfrm>
            <a:off x="5653361" y="2689386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1" name="Rectangle: Rounded Corners 60">
            <a:hlinkClick r:id="" action="ppaction://noaction"/>
            <a:extLst>
              <a:ext uri="{FF2B5EF4-FFF2-40B4-BE49-F238E27FC236}">
                <a16:creationId xmlns:a16="http://schemas.microsoft.com/office/drawing/2014/main" id="{BEA14935-BEC9-429A-8FCF-5A808FB5E4D5}"/>
              </a:ext>
            </a:extLst>
          </p:cNvPr>
          <p:cNvSpPr/>
          <p:nvPr/>
        </p:nvSpPr>
        <p:spPr>
          <a:xfrm>
            <a:off x="5653361" y="2930533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2" name="Rectangle: Rounded Corners 61">
            <a:hlinkClick r:id="" action="ppaction://noaction"/>
            <a:extLst>
              <a:ext uri="{FF2B5EF4-FFF2-40B4-BE49-F238E27FC236}">
                <a16:creationId xmlns:a16="http://schemas.microsoft.com/office/drawing/2014/main" id="{7606043E-F8A2-470A-8F1C-1717C2745F1D}"/>
              </a:ext>
            </a:extLst>
          </p:cNvPr>
          <p:cNvSpPr/>
          <p:nvPr/>
        </p:nvSpPr>
        <p:spPr>
          <a:xfrm>
            <a:off x="5653361" y="317168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4" name="Rectangle: Rounded Corners 63">
            <a:hlinkClick r:id="" action="ppaction://noaction"/>
            <a:extLst>
              <a:ext uri="{FF2B5EF4-FFF2-40B4-BE49-F238E27FC236}">
                <a16:creationId xmlns:a16="http://schemas.microsoft.com/office/drawing/2014/main" id="{74E48411-95F0-4739-848C-793347382944}"/>
              </a:ext>
            </a:extLst>
          </p:cNvPr>
          <p:cNvSpPr/>
          <p:nvPr/>
        </p:nvSpPr>
        <p:spPr>
          <a:xfrm>
            <a:off x="5653361" y="365397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5" name="Rectangle: Rounded Corners 64">
            <a:hlinkClick r:id="" action="ppaction://noaction"/>
            <a:extLst>
              <a:ext uri="{FF2B5EF4-FFF2-40B4-BE49-F238E27FC236}">
                <a16:creationId xmlns:a16="http://schemas.microsoft.com/office/drawing/2014/main" id="{AB348125-EB49-4266-A8C3-69876D5B662F}"/>
              </a:ext>
            </a:extLst>
          </p:cNvPr>
          <p:cNvSpPr/>
          <p:nvPr/>
        </p:nvSpPr>
        <p:spPr>
          <a:xfrm>
            <a:off x="5653361" y="3895121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7" name="Rectangle: Rounded Corners 66">
            <a:hlinkClick r:id="" action="ppaction://noaction"/>
            <a:extLst>
              <a:ext uri="{FF2B5EF4-FFF2-40B4-BE49-F238E27FC236}">
                <a16:creationId xmlns:a16="http://schemas.microsoft.com/office/drawing/2014/main" id="{427DB03F-BFB1-48D9-BE6C-C3B18AD50D88}"/>
              </a:ext>
            </a:extLst>
          </p:cNvPr>
          <p:cNvSpPr/>
          <p:nvPr/>
        </p:nvSpPr>
        <p:spPr>
          <a:xfrm>
            <a:off x="5653361" y="4377415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8" name="Rectangle: Rounded Corners 67">
            <a:hlinkClick r:id="" action="ppaction://noaction"/>
            <a:extLst>
              <a:ext uri="{FF2B5EF4-FFF2-40B4-BE49-F238E27FC236}">
                <a16:creationId xmlns:a16="http://schemas.microsoft.com/office/drawing/2014/main" id="{A22583A8-F79D-45D5-B5F5-FE8711BF7A3D}"/>
              </a:ext>
            </a:extLst>
          </p:cNvPr>
          <p:cNvSpPr/>
          <p:nvPr/>
        </p:nvSpPr>
        <p:spPr>
          <a:xfrm>
            <a:off x="5653361" y="461856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69" name="Rectangle: Rounded Corners 68">
            <a:hlinkClick r:id="" action="ppaction://noaction"/>
            <a:extLst>
              <a:ext uri="{FF2B5EF4-FFF2-40B4-BE49-F238E27FC236}">
                <a16:creationId xmlns:a16="http://schemas.microsoft.com/office/drawing/2014/main" id="{B3B994AF-5C04-4345-80E1-11E7B2208CC5}"/>
              </a:ext>
            </a:extLst>
          </p:cNvPr>
          <p:cNvSpPr/>
          <p:nvPr/>
        </p:nvSpPr>
        <p:spPr>
          <a:xfrm>
            <a:off x="5653361" y="4859709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sp>
        <p:nvSpPr>
          <p:cNvPr id="70" name="Rectangle: Rounded Corners 69">
            <a:hlinkClick r:id="" action="ppaction://noaction"/>
            <a:extLst>
              <a:ext uri="{FF2B5EF4-FFF2-40B4-BE49-F238E27FC236}">
                <a16:creationId xmlns:a16="http://schemas.microsoft.com/office/drawing/2014/main" id="{13FCA541-C003-403B-86CB-5298A7E76151}"/>
              </a:ext>
            </a:extLst>
          </p:cNvPr>
          <p:cNvSpPr/>
          <p:nvPr/>
        </p:nvSpPr>
        <p:spPr>
          <a:xfrm>
            <a:off x="5653361" y="5100860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Chitanta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519F7A-E91C-44D4-A2F9-9C4DCC80FB95}"/>
              </a:ext>
            </a:extLst>
          </p:cNvPr>
          <p:cNvGrpSpPr/>
          <p:nvPr/>
        </p:nvGrpSpPr>
        <p:grpSpPr>
          <a:xfrm>
            <a:off x="3600683" y="1388983"/>
            <a:ext cx="5631240" cy="3952761"/>
            <a:chOff x="3600683" y="1388983"/>
            <a:chExt cx="5631240" cy="395276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98BDA3-5903-463E-BF9C-556DD101B77C}"/>
                </a:ext>
              </a:extLst>
            </p:cNvPr>
            <p:cNvSpPr/>
            <p:nvPr/>
          </p:nvSpPr>
          <p:spPr>
            <a:xfrm>
              <a:off x="3600683" y="1388983"/>
              <a:ext cx="5631240" cy="395276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50800" dir="288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4E3C1E-5592-400A-8109-94A6E3895357}"/>
                </a:ext>
              </a:extLst>
            </p:cNvPr>
            <p:cNvSpPr/>
            <p:nvPr/>
          </p:nvSpPr>
          <p:spPr>
            <a:xfrm>
              <a:off x="4518211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15665585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468A8A3-ED8C-4BE0-8C69-D1F1D25EE27C}"/>
                </a:ext>
              </a:extLst>
            </p:cNvPr>
            <p:cNvSpPr/>
            <p:nvPr/>
          </p:nvSpPr>
          <p:spPr>
            <a:xfrm>
              <a:off x="4922093" y="274429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Numerar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4987779-F46D-4839-AC82-B2534F55B5DD}"/>
                </a:ext>
              </a:extLst>
            </p:cNvPr>
            <p:cNvSpPr/>
            <p:nvPr/>
          </p:nvSpPr>
          <p:spPr>
            <a:xfrm>
              <a:off x="4820410" y="3601384"/>
              <a:ext cx="1363479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121.00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4AA6D8B-B869-4E69-B529-D4B117F6242B}"/>
                </a:ext>
              </a:extLst>
            </p:cNvPr>
            <p:cNvSpPr/>
            <p:nvPr/>
          </p:nvSpPr>
          <p:spPr>
            <a:xfrm>
              <a:off x="4820411" y="336536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121.00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743897-4010-4B8D-8EE7-E9E5DEF39148}"/>
                </a:ext>
              </a:extLst>
            </p:cNvPr>
            <p:cNvSpPr txBox="1"/>
            <p:nvPr/>
          </p:nvSpPr>
          <p:spPr>
            <a:xfrm>
              <a:off x="4086510" y="229950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Ap.  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EDA12B-14B4-41B7-8DFB-21C114ADF366}"/>
                </a:ext>
              </a:extLst>
            </p:cNvPr>
            <p:cNvSpPr txBox="1"/>
            <p:nvPr/>
          </p:nvSpPr>
          <p:spPr>
            <a:xfrm>
              <a:off x="4817800" y="2299500"/>
              <a:ext cx="1338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Odovinca D.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39757F-A3C7-467D-BF9B-18AF81BCF387}"/>
                </a:ext>
              </a:extLst>
            </p:cNvPr>
            <p:cNvSpPr txBox="1"/>
            <p:nvPr/>
          </p:nvSpPr>
          <p:spPr>
            <a:xfrm>
              <a:off x="5883722" y="1663865"/>
              <a:ext cx="1411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Incaseaza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4B5C70-E028-4A65-8E09-A08E64DEEFBD}"/>
                </a:ext>
              </a:extLst>
            </p:cNvPr>
            <p:cNvSpPr txBox="1"/>
            <p:nvPr/>
          </p:nvSpPr>
          <p:spPr>
            <a:xfrm>
              <a:off x="4028955" y="2935779"/>
              <a:ext cx="5389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Chitanta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6C045A2C-52EA-406D-BF1A-2430AC95B97C}"/>
                </a:ext>
              </a:extLst>
            </p:cNvPr>
            <p:cNvSpPr/>
            <p:nvPr/>
          </p:nvSpPr>
          <p:spPr>
            <a:xfrm>
              <a:off x="5865644" y="2971144"/>
              <a:ext cx="931275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30/01/2019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C36863-C4BF-4AF1-B52B-B6A91674A1E4}"/>
                </a:ext>
              </a:extLst>
            </p:cNvPr>
            <p:cNvSpPr txBox="1"/>
            <p:nvPr/>
          </p:nvSpPr>
          <p:spPr>
            <a:xfrm>
              <a:off x="5527390" y="2935779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Data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169012-D276-4B9F-8808-D77AA4994EB9}"/>
                </a:ext>
              </a:extLst>
            </p:cNvPr>
            <p:cNvSpPr txBox="1"/>
            <p:nvPr/>
          </p:nvSpPr>
          <p:spPr>
            <a:xfrm>
              <a:off x="4025885" y="2701489"/>
              <a:ext cx="9028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Mod de incasare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C236750-986A-4D2F-A2CA-C6A17F59F384}"/>
                </a:ext>
              </a:extLst>
            </p:cNvPr>
            <p:cNvSpPr txBox="1"/>
            <p:nvPr/>
          </p:nvSpPr>
          <p:spPr>
            <a:xfrm>
              <a:off x="4027283" y="3339609"/>
              <a:ext cx="7585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Total de plata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555D7C-B46C-4400-BA8B-B26096E329E6}"/>
                </a:ext>
              </a:extLst>
            </p:cNvPr>
            <p:cNvSpPr txBox="1"/>
            <p:nvPr/>
          </p:nvSpPr>
          <p:spPr>
            <a:xfrm>
              <a:off x="4030197" y="355984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Incasat</a:t>
              </a:r>
            </a:p>
          </p:txBody>
        </p:sp>
        <p:sp>
          <p:nvSpPr>
            <p:cNvPr id="74" name="Rectangle: Rounded Corners 73">
              <a:hlinkClick r:id="rId7" action="ppaction://hlinksldjump"/>
              <a:extLst>
                <a:ext uri="{FF2B5EF4-FFF2-40B4-BE49-F238E27FC236}">
                  <a16:creationId xmlns:a16="http://schemas.microsoft.com/office/drawing/2014/main" id="{27781572-405A-41E5-AF19-648C1FB30013}"/>
                </a:ext>
              </a:extLst>
            </p:cNvPr>
            <p:cNvSpPr/>
            <p:nvPr/>
          </p:nvSpPr>
          <p:spPr>
            <a:xfrm>
              <a:off x="4123384" y="4574084"/>
              <a:ext cx="1324880" cy="13716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      Inregistreaza incasarea </a:t>
              </a:r>
            </a:p>
          </p:txBody>
        </p:sp>
        <p:sp>
          <p:nvSpPr>
            <p:cNvPr id="75" name="Rectangle: Rounded Corners 74">
              <a:hlinkClick r:id="" action="ppaction://noaction"/>
              <a:extLst>
                <a:ext uri="{FF2B5EF4-FFF2-40B4-BE49-F238E27FC236}">
                  <a16:creationId xmlns:a16="http://schemas.microsoft.com/office/drawing/2014/main" id="{62F51B0D-2DD9-4F99-B402-339FBB9B0146}"/>
                </a:ext>
              </a:extLst>
            </p:cNvPr>
            <p:cNvSpPr/>
            <p:nvPr/>
          </p:nvSpPr>
          <p:spPr>
            <a:xfrm>
              <a:off x="5544606" y="4574084"/>
              <a:ext cx="1324880" cy="1371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A189DCC-0E25-4425-B195-F71741EC1B1E}"/>
                </a:ext>
              </a:extLst>
            </p:cNvPr>
            <p:cNvGrpSpPr/>
            <p:nvPr/>
          </p:nvGrpSpPr>
          <p:grpSpPr>
            <a:xfrm>
              <a:off x="6912002" y="2971144"/>
              <a:ext cx="2058976" cy="973495"/>
              <a:chOff x="8809876" y="3653274"/>
              <a:chExt cx="2058976" cy="973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D8A374A-CAF2-4F56-89D7-DBE5281E2DB0}"/>
                  </a:ext>
                </a:extLst>
              </p:cNvPr>
              <p:cNvSpPr/>
              <p:nvPr/>
            </p:nvSpPr>
            <p:spPr>
              <a:xfrm>
                <a:off x="8809876" y="3653274"/>
                <a:ext cx="2058976" cy="9734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6EC2234-10DB-46C0-85FB-0EF25A8DE47F}"/>
                  </a:ext>
                </a:extLst>
              </p:cNvPr>
              <p:cNvSpPr txBox="1"/>
              <p:nvPr/>
            </p:nvSpPr>
            <p:spPr>
              <a:xfrm>
                <a:off x="9448003" y="4039592"/>
                <a:ext cx="1184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Intretinere luna curenta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8945DD6-11BD-4931-8B51-7421441C2612}"/>
                  </a:ext>
                </a:extLst>
              </p:cNvPr>
              <p:cNvSpPr txBox="1"/>
              <p:nvPr/>
            </p:nvSpPr>
            <p:spPr>
              <a:xfrm>
                <a:off x="9448003" y="4192008"/>
                <a:ext cx="5533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Restanta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42744F6-23BB-4D02-A1D9-AF56ED64006F}"/>
                  </a:ext>
                </a:extLst>
              </p:cNvPr>
              <p:cNvSpPr txBox="1"/>
              <p:nvPr/>
            </p:nvSpPr>
            <p:spPr>
              <a:xfrm>
                <a:off x="9451721" y="4344424"/>
                <a:ext cx="59022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Penalizari</a:t>
                </a: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4D620AEA-8E59-48EA-B07D-BA1821AD11A2}"/>
                  </a:ext>
                </a:extLst>
              </p:cNvPr>
              <p:cNvSpPr/>
              <p:nvPr/>
            </p:nvSpPr>
            <p:spPr>
              <a:xfrm>
                <a:off x="8970854" y="4103220"/>
                <a:ext cx="88799" cy="86773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8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8C81B32-7DCE-410E-B18A-5B86221D7E7F}"/>
                  </a:ext>
                </a:extLst>
              </p:cNvPr>
              <p:cNvSpPr txBox="1"/>
              <p:nvPr/>
            </p:nvSpPr>
            <p:spPr>
              <a:xfrm>
                <a:off x="9077408" y="4044941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327.62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63988F-953A-4118-80DA-D26F20C6D34D}"/>
                  </a:ext>
                </a:extLst>
              </p:cNvPr>
              <p:cNvSpPr txBox="1"/>
              <p:nvPr/>
            </p:nvSpPr>
            <p:spPr>
              <a:xfrm>
                <a:off x="9077408" y="4197357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F9AFA0-25AA-4F8E-80FD-84CC5538F74C}"/>
                  </a:ext>
                </a:extLst>
              </p:cNvPr>
              <p:cNvSpPr txBox="1"/>
              <p:nvPr/>
            </p:nvSpPr>
            <p:spPr>
              <a:xfrm>
                <a:off x="9081126" y="4349773"/>
                <a:ext cx="2359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CC2C41A-8F51-4FE1-B6D1-EDF112C15783}"/>
                  </a:ext>
                </a:extLst>
              </p:cNvPr>
              <p:cNvSpPr txBox="1"/>
              <p:nvPr/>
            </p:nvSpPr>
            <p:spPr>
              <a:xfrm>
                <a:off x="9568113" y="3729423"/>
                <a:ext cx="4635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b="1"/>
                  <a:t>Detalii</a:t>
                </a:r>
              </a:p>
            </p:txBody>
          </p:sp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C104BB4-0DE7-4125-89E3-B6B34E4B2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6937" y="1590944"/>
              <a:ext cx="664309" cy="66430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8C778C-F235-4942-8794-80363D0050B1}"/>
                </a:ext>
              </a:extLst>
            </p:cNvPr>
            <p:cNvSpPr txBox="1"/>
            <p:nvPr/>
          </p:nvSpPr>
          <p:spPr>
            <a:xfrm>
              <a:off x="4030197" y="3960932"/>
              <a:ext cx="4812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Detalii: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2EF0F1E-82C2-4F5D-81DC-E5B6FC060598}"/>
                </a:ext>
              </a:extLst>
            </p:cNvPr>
            <p:cNvSpPr/>
            <p:nvPr/>
          </p:nvSpPr>
          <p:spPr>
            <a:xfrm>
              <a:off x="4123384" y="4156893"/>
              <a:ext cx="3540950" cy="2068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qq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8C469E7-2184-4C27-B464-CBC58603E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993" y="3396784"/>
              <a:ext cx="125640" cy="125638"/>
            </a:xfrm>
            <a:prstGeom prst="rect">
              <a:avLst/>
            </a:prstGeom>
          </p:spPr>
        </p:pic>
        <p:pic>
          <p:nvPicPr>
            <p:cNvPr id="81" name="Picture 80">
              <a:hlinkClick r:id="" action="ppaction://noaction"/>
              <a:extLst>
                <a:ext uri="{FF2B5EF4-FFF2-40B4-BE49-F238E27FC236}">
                  <a16:creationId xmlns:a16="http://schemas.microsoft.com/office/drawing/2014/main" id="{8A0BBFE4-DBB3-4648-A61C-E1C993AD8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292" y="3368164"/>
              <a:ext cx="167659" cy="167659"/>
            </a:xfrm>
            <a:prstGeom prst="rect">
              <a:avLst/>
            </a:prstGeom>
          </p:spPr>
        </p:pic>
        <p:sp>
          <p:nvSpPr>
            <p:cNvPr id="82" name="Isosceles Triangle 81">
              <a:hlinkClick r:id="" action="ppaction://noaction"/>
              <a:extLst>
                <a:ext uri="{FF2B5EF4-FFF2-40B4-BE49-F238E27FC236}">
                  <a16:creationId xmlns:a16="http://schemas.microsoft.com/office/drawing/2014/main" id="{25A9FEA2-4ECA-42F6-8D3F-7818FAAFAC2C}"/>
                </a:ext>
              </a:extLst>
            </p:cNvPr>
            <p:cNvSpPr/>
            <p:nvPr/>
          </p:nvSpPr>
          <p:spPr>
            <a:xfrm rot="10800000">
              <a:off x="6154406" y="2777544"/>
              <a:ext cx="85772" cy="7394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04CD7F6-688A-4838-AB06-DF7FB3A6EC30}"/>
              </a:ext>
            </a:extLst>
          </p:cNvPr>
          <p:cNvSpPr txBox="1"/>
          <p:nvPr/>
        </p:nvSpPr>
        <p:spPr>
          <a:xfrm>
            <a:off x="4123384" y="4156893"/>
            <a:ext cx="18822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Integral intretinere luna decembrie 2018</a:t>
            </a:r>
          </a:p>
        </p:txBody>
      </p:sp>
    </p:spTree>
    <p:extLst>
      <p:ext uri="{BB962C8B-B14F-4D97-AF65-F5344CB8AC3E}">
        <p14:creationId xmlns:p14="http://schemas.microsoft.com/office/powerpoint/2010/main" val="332567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17068</TotalTime>
  <Words>1282</Words>
  <Application>Microsoft Office PowerPoint</Application>
  <PresentationFormat>Widescreen</PresentationFormat>
  <Paragraphs>964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284</cp:revision>
  <dcterms:created xsi:type="dcterms:W3CDTF">2018-12-18T11:10:36Z</dcterms:created>
  <dcterms:modified xsi:type="dcterms:W3CDTF">2019-02-07T22:28:19Z</dcterms:modified>
</cp:coreProperties>
</file>