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34" r:id="rId56"/>
    <p:sldId id="314" r:id="rId57"/>
    <p:sldId id="315" r:id="rId58"/>
    <p:sldId id="318" r:id="rId59"/>
    <p:sldId id="328" r:id="rId60"/>
    <p:sldId id="329" r:id="rId61"/>
    <p:sldId id="330" r:id="rId62"/>
    <p:sldId id="331" r:id="rId63"/>
    <p:sldId id="332" r:id="rId64"/>
    <p:sldId id="335" r:id="rId65"/>
    <p:sldId id="336" r:id="rId66"/>
    <p:sldId id="337" r:id="rId67"/>
    <p:sldId id="338" r:id="rId68"/>
    <p:sldId id="339" r:id="rId69"/>
    <p:sldId id="340" r:id="rId70"/>
    <p:sldId id="344" r:id="rId71"/>
    <p:sldId id="347" r:id="rId72"/>
    <p:sldId id="346" r:id="rId73"/>
    <p:sldId id="343" r:id="rId74"/>
    <p:sldId id="342" r:id="rId75"/>
    <p:sldId id="34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712-4D61-4E7E-B5D9-EBE7F6C48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C7217-158F-46D4-8DA9-AF9BC7C9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5605-1BCA-4962-8FEF-4CD2109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6290-B448-452B-BAB3-D06FE09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56A4-F683-412D-898E-F2C0D68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EB47-CE39-4534-974D-AF9F7261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8FA3F-664E-43E7-ACC9-E00F57B1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78A8-080E-42F6-A29E-C73284C9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206B-D585-4EEF-8527-EA85E681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08B-9CCA-44ED-89A3-1140FE26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2448E-7C22-45DA-8A52-D102D44E6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880E3-0AED-43CC-BDCC-7E9D4D43E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DA2C-03B7-46E8-937B-2EACED9A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482D-C321-42F9-A519-8B52A016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42B7-07ED-4D3E-A9F7-C5DDC38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2F2-A77A-41E3-A360-0CA2559A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4111-FE7B-4E5F-9347-BE3EFD96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B1A5-DC3F-4E53-9E35-623D496F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7DAB-4D9F-4177-82FA-AC52B599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94A9-5778-41C3-84EA-D0250860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9DF5-DE6F-4C2E-9AB6-1E242AA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3911-62E3-48B4-9E8F-6491DA2F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2AFD-1DF8-46C2-806F-246E31A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133-EC63-4645-B22C-904E0468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29A3-0587-41A8-B824-7100487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7970-C029-4D8C-A3CC-C8AD96F3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90E5-F4AA-4EEC-8A75-131941471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6340-C324-46E5-BE29-606F1E84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46D9-E699-4BDC-B3EC-851E611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3EE9-83E2-49F6-B316-0E39DA6F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39D3-146B-405F-B53C-F3DA53B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72B-1F3C-4BA5-836F-713B9198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8F1A-566E-4BFD-BFA3-59A92EA5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0EAEB-8ADB-45EB-B2CD-89D20577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61111-BC42-4218-8B53-FB9394FA2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24447-040C-4249-96B5-A1A8AD61C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BF327-0722-4EAF-B05D-80383E95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C6745-58C0-41AE-BF51-0F12C087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BD4A-04C5-428E-B990-64EB099A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2D8F-68C8-429A-930E-1415FC3D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F4639-8080-442B-85F9-16168E5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CA8F-DD53-489E-826C-A25B1AD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58E79-8664-487A-A32C-B3BE3408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A52EB-03DC-4954-B4D3-79423DC5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6AD27-DE21-4ABE-923D-780EDD3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618D3-A4DB-41BC-8EF8-31EE54A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B53D-FED2-4977-AE8A-30C00EC8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BB5D-3BC0-410C-8F29-5FDC146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A576-D39C-420E-8895-46A9C421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BC23-8419-4371-BDF1-1002A7DC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66078-A70D-4FF7-AEDF-596B5C7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F88F-ECF2-4283-BBC0-3DD89330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149D-42AA-45F3-B29D-5CFE38B1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088A1-5FEC-4B54-8EA9-46680742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7569-4A15-4F6C-8FA3-BAA37638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AFBD-8BB1-4C66-9AC9-EE53C2D9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94DC-A943-4313-A92F-0FA7158B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78A27-1564-4796-A3CB-A6C5118C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63A3-E6C8-4615-8840-32CAFDE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B33D-3C6E-439A-9A3E-A0C22055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DD32-637A-4D07-8F9A-EFA92D17E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2BC4-0FFB-4B57-BA67-E037650294C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2918-9865-41CF-B5BF-7EEE8F81D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BE0D-A4E4-4671-BE37-227161B6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14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15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16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17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9.xml"/><Relationship Id="rId4" Type="http://schemas.openxmlformats.org/officeDocument/2006/relationships/image" Target="../media/image7.jpg"/><Relationship Id="rId9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9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20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2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3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5.xml"/><Relationship Id="rId4" Type="http://schemas.openxmlformats.org/officeDocument/2006/relationships/slide" Target="slide2.xml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27.xml"/><Relationship Id="rId4" Type="http://schemas.openxmlformats.org/officeDocument/2006/relationships/image" Target="../media/image3.jpg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25.xml"/><Relationship Id="rId5" Type="http://schemas.openxmlformats.org/officeDocument/2006/relationships/slide" Target="slide27.xml"/><Relationship Id="rId10" Type="http://schemas.openxmlformats.org/officeDocument/2006/relationships/image" Target="../media/image11.png"/><Relationship Id="rId4" Type="http://schemas.openxmlformats.org/officeDocument/2006/relationships/image" Target="../media/image3.jpg"/><Relationship Id="rId9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8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36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36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37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38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39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40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3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10" Type="http://schemas.openxmlformats.org/officeDocument/2006/relationships/slide" Target="slide35.xml"/><Relationship Id="rId4" Type="http://schemas.openxmlformats.org/officeDocument/2006/relationships/slide" Target="slide2.xml"/><Relationship Id="rId9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10" Type="http://schemas.openxmlformats.org/officeDocument/2006/relationships/slide" Target="slide43.xml"/><Relationship Id="rId4" Type="http://schemas.openxmlformats.org/officeDocument/2006/relationships/slide" Target="slide2.xml"/><Relationship Id="rId9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46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47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48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49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8.jpg"/><Relationship Id="rId4" Type="http://schemas.openxmlformats.org/officeDocument/2006/relationships/slide" Target="slide2.xml"/><Relationship Id="rId9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55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56.xml"/><Relationship Id="rId4" Type="http://schemas.openxmlformats.org/officeDocument/2006/relationships/slide" Target="slide2.xml"/><Relationship Id="rId9" Type="http://schemas.openxmlformats.org/officeDocument/2006/relationships/image" Target="../media/image8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5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59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slide" Target="slide57.xml"/><Relationship Id="rId5" Type="http://schemas.openxmlformats.org/officeDocument/2006/relationships/slide" Target="slide58.xml"/><Relationship Id="rId10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0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slide" Target="slide7.xml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1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2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3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slide" Target="slide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4.png"/><Relationship Id="rId5" Type="http://schemas.openxmlformats.org/officeDocument/2006/relationships/slide" Target="slide58.xml"/><Relationship Id="rId10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6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24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slide" Target="slide58.xml"/><Relationship Id="rId10" Type="http://schemas.openxmlformats.org/officeDocument/2006/relationships/slide" Target="slide67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4" Type="http://schemas.openxmlformats.org/officeDocument/2006/relationships/slide" Target="slide2.xml"/><Relationship Id="rId9" Type="http://schemas.openxmlformats.org/officeDocument/2006/relationships/image" Target="../media/image8.jp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9.png"/><Relationship Id="rId7" Type="http://schemas.openxmlformats.org/officeDocument/2006/relationships/slide" Target="slide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4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slide" Target="slide6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5.xml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slide" Target="slide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71.xml"/><Relationship Id="rId4" Type="http://schemas.openxmlformats.org/officeDocument/2006/relationships/image" Target="../media/image3.jpg"/><Relationship Id="rId9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0.xml"/><Relationship Id="rId11" Type="http://schemas.openxmlformats.org/officeDocument/2006/relationships/slide" Target="slide72.xml"/><Relationship Id="rId5" Type="http://schemas.openxmlformats.org/officeDocument/2006/relationships/image" Target="../media/image4.png"/><Relationship Id="rId10" Type="http://schemas.openxmlformats.org/officeDocument/2006/relationships/slide" Target="slide73.xml"/><Relationship Id="rId4" Type="http://schemas.openxmlformats.org/officeDocument/2006/relationships/image" Target="../media/image3.jpg"/><Relationship Id="rId9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9.xml"/><Relationship Id="rId5" Type="http://schemas.openxmlformats.org/officeDocument/2006/relationships/image" Target="../media/image4.png"/><Relationship Id="rId10" Type="http://schemas.openxmlformats.org/officeDocument/2006/relationships/slide" Target="slide71.xml"/><Relationship Id="rId4" Type="http://schemas.openxmlformats.org/officeDocument/2006/relationships/image" Target="../media/image3.jpg"/><Relationship Id="rId9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9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72.xml"/><Relationship Id="rId4" Type="http://schemas.openxmlformats.org/officeDocument/2006/relationships/image" Target="../media/image3.jpg"/><Relationship Id="rId9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2.xml"/><Relationship Id="rId7" Type="http://schemas.openxmlformats.org/officeDocument/2006/relationships/slide" Target="slide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21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hlinkHover r:id="rId6" action="ppaction://hlinksldjump"/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hlinkClick r:id="rId7" action="ppaction://hlinksldjump"/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hlinkHover r:id="rId8" action="ppaction://hlinksldjump"/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hlinkHover r:id="rId6" action="ppaction://hlinksldjump"/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Hover r:id="rId7" action="ppaction://hlinksldjump"/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hlinkHover r:id="rId6" action="ppaction://hlinksldjump"/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7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154.12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hlinkClick r:id="rId5" action="ppaction://hlinksldjump"/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7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154.12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VN485562544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ectangle: Rounded Corners 54">
            <a:hlinkClick r:id="rId5" action="ppaction://hlinksldjump"/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7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154.12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VN485562544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24.01.2019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7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154.12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VN485562544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24.02.2019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24.01.2019</a:t>
            </a:r>
          </a:p>
        </p:txBody>
      </p:sp>
      <p:sp>
        <p:nvSpPr>
          <p:cNvPr id="56" name="Rectangle: Rounded Corners 55">
            <a:hlinkClick r:id="rId7" action="ppaction://hlinksldjump"/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9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6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D79AE1-CD7E-4F0D-9FFC-36392320BFAB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154.12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E40A27-D95A-4417-AE08-4AC9B9872F4A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Intercom SRL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08A6E5-3D3D-44A7-AFDC-769B20886340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VN485562544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FA0910F9-591E-4206-ABA8-7570E7CD6FB9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24.02.2019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DB23823-0F35-4E89-97EA-BE5B4F52429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24.01.2019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70E146C-128F-4744-B8EE-CADAEAE2A2B7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Service interfon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B5A317A-9D8C-47EA-8D41-A4147720139A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Editeaza Furnizor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7D91B40-DD9F-4526-B78E-EE1A98FC0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59" name="Isosceles Triangle 58">
            <a:hlinkClick r:id="rId8" action="ppaction://hlinksldjump"/>
            <a:extLst>
              <a:ext uri="{FF2B5EF4-FFF2-40B4-BE49-F238E27FC236}">
                <a16:creationId xmlns:a16="http://schemas.microsoft.com/office/drawing/2014/main" id="{4F037C20-0294-4F32-BC6F-CD01E5407B3D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141940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63267"/>
              </p:ext>
            </p:extLst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D335B77-19E8-4551-B7C7-E9850F6F94E3}"/>
              </a:ext>
            </a:extLst>
          </p:cNvPr>
          <p:cNvSpPr/>
          <p:nvPr/>
        </p:nvSpPr>
        <p:spPr>
          <a:xfrm>
            <a:off x="7932765" y="2574559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hlinkClick r:id="rId5" action="ppaction://hlinksldjump"/>
            <a:extLst>
              <a:ext uri="{FF2B5EF4-FFF2-40B4-BE49-F238E27FC236}">
                <a16:creationId xmlns:a16="http://schemas.microsoft.com/office/drawing/2014/main" id="{DA42AE73-7CF2-41C6-B265-73A5CA75F3C4}"/>
              </a:ext>
            </a:extLst>
          </p:cNvPr>
          <p:cNvSpPr/>
          <p:nvPr/>
        </p:nvSpPr>
        <p:spPr>
          <a:xfrm>
            <a:off x="7932766" y="2819241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3A2871-8922-4D3E-9D41-1EA45C09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63151"/>
            <a:ext cx="190884" cy="1908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31B826-E397-4D58-ADF9-D2072AE93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19033"/>
            <a:ext cx="190884" cy="1908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0728B2-1119-4A34-A545-0B17F2244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318157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0" name="Rectangle: Rounded Corners 16">
            <a:hlinkHover r:id="rId4" action="ppaction://hlinksldjump"/>
            <a:extLst>
              <a:ext uri="{FF2B5EF4-FFF2-40B4-BE49-F238E27FC236}">
                <a16:creationId xmlns:a16="http://schemas.microsoft.com/office/drawing/2014/main" id="{EB6C7F19-D70D-4C78-BADC-7DC8435D19BD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51" name="Rectangle: Rounded Corners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D5FA5B0-EED9-4D9D-A98B-18255D614EFD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271424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66534"/>
              </p:ext>
            </p:extLst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1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F03A7C-25C0-4BB3-81E2-6FC1289197BC}"/>
              </a:ext>
            </a:extLst>
          </p:cNvPr>
          <p:cNvSpPr/>
          <p:nvPr/>
        </p:nvSpPr>
        <p:spPr>
          <a:xfrm>
            <a:off x="1875604" y="28483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50154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hlinkClick r:id="rId5" action="ppaction://hlinksldjump"/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20754"/>
              </p:ext>
            </p:extLst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A2395F4-CA15-4308-BFBB-335BFE5ACFC3}"/>
              </a:ext>
            </a:extLst>
          </p:cNvPr>
          <p:cNvSpPr/>
          <p:nvPr/>
        </p:nvSpPr>
        <p:spPr>
          <a:xfrm>
            <a:off x="2841443" y="2791892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154.12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44C6B6A-2653-4D49-B36F-4E965E8EC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4A42D5AB-D757-44BA-9613-A73D8797EE96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296713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F03A7C-25C0-4BB3-81E2-6FC1289197BC}"/>
              </a:ext>
            </a:extLst>
          </p:cNvPr>
          <p:cNvSpPr/>
          <p:nvPr/>
        </p:nvSpPr>
        <p:spPr>
          <a:xfrm>
            <a:off x="1873223" y="28483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50154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43585"/>
              </p:ext>
            </p:extLst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A2395F4-CA15-4308-BFBB-335BFE5ACFC3}"/>
              </a:ext>
            </a:extLst>
          </p:cNvPr>
          <p:cNvSpPr/>
          <p:nvPr/>
        </p:nvSpPr>
        <p:spPr>
          <a:xfrm>
            <a:off x="2841443" y="2791892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154.12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1BA6AE-2F4D-4C72-B230-362C4DB5BE66}"/>
              </a:ext>
            </a:extLst>
          </p:cNvPr>
          <p:cNvSpPr/>
          <p:nvPr/>
        </p:nvSpPr>
        <p:spPr>
          <a:xfrm>
            <a:off x="4163838" y="28505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E14DCF-2EFA-4A71-B851-01A7F6FEA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0" name="Rectangle: Rounded Corners 80">
            <a:extLst>
              <a:ext uri="{FF2B5EF4-FFF2-40B4-BE49-F238E27FC236}">
                <a16:creationId xmlns:a16="http://schemas.microsoft.com/office/drawing/2014/main" id="{4E56055B-F6B9-4961-AB63-3A57DE07D41F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317668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4089687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71891"/>
              </p:ext>
            </p:extLst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0B7821-73D9-4436-886A-51DA3D763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3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4089687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46" y="266835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691245" y="221631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691244" y="236623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689515" y="252058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689515" y="266835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Intercom SRL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VN485562544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24.01.2019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23.02.2019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0B7821-73D9-4436-886A-51DA3D763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463279-627E-4921-816E-3C5BEEA41456}"/>
              </a:ext>
            </a:extLst>
          </p:cNvPr>
          <p:cNvSpPr/>
          <p:nvPr/>
        </p:nvSpPr>
        <p:spPr>
          <a:xfrm>
            <a:off x="1753483" y="2058890"/>
            <a:ext cx="9868626" cy="31510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36F1D8-4368-43E9-A4E3-E64F82442663}"/>
              </a:ext>
            </a:extLst>
          </p:cNvPr>
          <p:cNvGrpSpPr/>
          <p:nvPr/>
        </p:nvGrpSpPr>
        <p:grpSpPr>
          <a:xfrm>
            <a:off x="4423163" y="2169990"/>
            <a:ext cx="3134312" cy="2021883"/>
            <a:chOff x="4506347" y="2149957"/>
            <a:chExt cx="3134312" cy="2021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87236D-7CE4-4531-98B0-7CFCA640FAF2}"/>
                </a:ext>
              </a:extLst>
            </p:cNvPr>
            <p:cNvSpPr/>
            <p:nvPr/>
          </p:nvSpPr>
          <p:spPr>
            <a:xfrm>
              <a:off x="4506347" y="2149957"/>
              <a:ext cx="3134312" cy="2021883"/>
            </a:xfrm>
            <a:prstGeom prst="rect">
              <a:avLst/>
            </a:prstGeom>
            <a:solidFill>
              <a:schemeClr val="bg1"/>
            </a:solidFill>
            <a:ln w="15875"/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C789B7-91AD-4EFC-8189-945784913149}"/>
                </a:ext>
              </a:extLst>
            </p:cNvPr>
            <p:cNvSpPr/>
            <p:nvPr/>
          </p:nvSpPr>
          <p:spPr>
            <a:xfrm>
              <a:off x="4566557" y="2530928"/>
              <a:ext cx="3019466" cy="718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Esti sigur ca vrei sa stergi distribuirea? </a:t>
              </a:r>
            </a:p>
          </p:txBody>
        </p:sp>
        <p:sp>
          <p:nvSpPr>
            <p:cNvPr id="58" name="Rectangle: Rounded Corners 76">
              <a:hlinkClick r:id="rId8" action="ppaction://hlinksldjump"/>
              <a:extLst>
                <a:ext uri="{FF2B5EF4-FFF2-40B4-BE49-F238E27FC236}">
                  <a16:creationId xmlns:a16="http://schemas.microsoft.com/office/drawing/2014/main" id="{C1BBDD8E-A2EC-4E41-BA29-2469D615D973}"/>
                </a:ext>
              </a:extLst>
            </p:cNvPr>
            <p:cNvSpPr/>
            <p:nvPr/>
          </p:nvSpPr>
          <p:spPr>
            <a:xfrm>
              <a:off x="5126470" y="3653084"/>
              <a:ext cx="949820" cy="1371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Sterge</a:t>
              </a:r>
            </a:p>
          </p:txBody>
        </p:sp>
        <p:sp>
          <p:nvSpPr>
            <p:cNvPr id="59" name="Rectangle: Rounded Corners 80">
              <a:hlinkClick r:id="rId9" action="ppaction://hlinksldjump"/>
              <a:extLst>
                <a:ext uri="{FF2B5EF4-FFF2-40B4-BE49-F238E27FC236}">
                  <a16:creationId xmlns:a16="http://schemas.microsoft.com/office/drawing/2014/main" id="{BCDEEA09-3635-4C55-85F0-0F566699A452}"/>
                </a:ext>
              </a:extLst>
            </p:cNvPr>
            <p:cNvSpPr/>
            <p:nvPr/>
          </p:nvSpPr>
          <p:spPr>
            <a:xfrm>
              <a:off x="6137009" y="3653084"/>
              <a:ext cx="863473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07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141940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07648"/>
              </p:ext>
            </p:extLst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hlinkClick r:id="rId5" action="ppaction://hlinksldjump"/>
            <a:extLst>
              <a:ext uri="{FF2B5EF4-FFF2-40B4-BE49-F238E27FC236}">
                <a16:creationId xmlns:a16="http://schemas.microsoft.com/office/drawing/2014/main" id="{9D335B77-19E8-4551-B7C7-E9850F6F94E3}"/>
              </a:ext>
            </a:extLst>
          </p:cNvPr>
          <p:cNvSpPr/>
          <p:nvPr/>
        </p:nvSpPr>
        <p:spPr>
          <a:xfrm>
            <a:off x="7932765" y="2574559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3A2871-8922-4D3E-9D41-1EA45C09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63151"/>
            <a:ext cx="190884" cy="1908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95D880E7-2C25-4328-B013-9133DC7B2B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819285"/>
            <a:ext cx="193095" cy="1930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A19292-D078-465D-B26C-778E00703E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318157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318153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0846"/>
              </p:ext>
            </p:extLst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154.12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20081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hlinkClick r:id="rId5" action="ppaction://hlinksldjump"/>
            <a:extLst>
              <a:ext uri="{FF2B5EF4-FFF2-40B4-BE49-F238E27FC236}">
                <a16:creationId xmlns:a16="http://schemas.microsoft.com/office/drawing/2014/main" id="{9D335B77-19E8-4551-B7C7-E9850F6F94E3}"/>
              </a:ext>
            </a:extLst>
          </p:cNvPr>
          <p:cNvSpPr/>
          <p:nvPr/>
        </p:nvSpPr>
        <p:spPr>
          <a:xfrm>
            <a:off x="7932765" y="2574559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3A2871-8922-4D3E-9D41-1EA45C09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63151"/>
            <a:ext cx="190884" cy="1908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A19292-D078-465D-B26C-778E00703E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318157"/>
            <a:ext cx="193095" cy="193095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27E7B23B-E3E7-4F15-9767-5960869200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3093317"/>
            <a:ext cx="154647" cy="154647"/>
          </a:xfrm>
          <a:prstGeom prst="rect">
            <a:avLst/>
          </a:prstGeom>
        </p:spPr>
      </p:pic>
      <p:pic>
        <p:nvPicPr>
          <p:cNvPr id="4" name="Picture 3">
            <a:hlinkClick r:id="rId11" action="ppaction://hlinksldjump"/>
            <a:extLst>
              <a:ext uri="{FF2B5EF4-FFF2-40B4-BE49-F238E27FC236}">
                <a16:creationId xmlns:a16="http://schemas.microsoft.com/office/drawing/2014/main" id="{226D74DB-F1DA-41AB-BC79-3F01A6FDA1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821968"/>
            <a:ext cx="193094" cy="1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0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hlinkClick r:id="rId5" action="ppaction://hlinksldjump"/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38098"/>
              </p:ext>
            </p:extLst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hlinkClick r:id="rId6" action="ppaction://hlinksldjump"/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hlinkClick r:id="rId6" action="ppaction://hlinksldjump"/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0" name="Rectangle: Rounded Corners 16">
            <a:hlinkHover r:id="rId4" action="ppaction://hlinksldjump"/>
            <a:extLst>
              <a:ext uri="{FF2B5EF4-FFF2-40B4-BE49-F238E27FC236}">
                <a16:creationId xmlns:a16="http://schemas.microsoft.com/office/drawing/2014/main" id="{EB6C7F19-D70D-4C78-BADC-7DC8435D19BD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51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3D5FA5B0-EED9-4D9D-A98B-18255D614EFD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150760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hlinkClick r:id="rId6" action="ppaction://hlinksldjump"/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hlinkClick r:id="rId6" action="ppaction://hlinksldjump"/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B90EE9-67D2-4CAB-A264-0F0912A374CA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7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F717C-9F08-4FD0-9A5D-652E5C8521DE}"/>
              </a:ext>
            </a:extLst>
          </p:cNvPr>
          <p:cNvGrpSpPr/>
          <p:nvPr/>
        </p:nvGrpSpPr>
        <p:grpSpPr>
          <a:xfrm>
            <a:off x="5007384" y="2963237"/>
            <a:ext cx="940019" cy="395428"/>
            <a:chOff x="6680488" y="3208307"/>
            <a:chExt cx="940019" cy="39542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6081C-E496-4938-AFA0-4650E4ECD0FE}"/>
                </a:ext>
              </a:extLst>
            </p:cNvPr>
            <p:cNvGrpSpPr/>
            <p:nvPr/>
          </p:nvGrpSpPr>
          <p:grpSpPr>
            <a:xfrm>
              <a:off x="6680488" y="3208307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900E3037-5471-46F5-8FE0-061C7F8E6032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64CB09C-7444-4354-B1BE-E81A2B93F461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7CAC1E4-CED2-4B2E-99D4-3DC72028885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FAFB6-8787-40D8-8AF1-B9B8B166AB8F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4C7E4B-45A3-4B37-948F-557110A0274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C6340C2-8E78-4A8B-A07F-9CFB4E432E79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22BD02B-C4C3-4079-9290-C92BEABAE055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2D877F0-257C-4249-AF74-986C823D301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DD31A0-48C3-47B9-9162-1A1846D25B4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B766C6-F9DA-4EAA-AB36-98292206D55A}"/>
                </a:ext>
              </a:extLst>
            </p:cNvPr>
            <p:cNvGrpSpPr/>
            <p:nvPr/>
          </p:nvGrpSpPr>
          <p:grpSpPr>
            <a:xfrm>
              <a:off x="6680489" y="3210667"/>
              <a:ext cx="940018" cy="393068"/>
              <a:chOff x="6735023" y="3200539"/>
              <a:chExt cx="940018" cy="393068"/>
            </a:xfrm>
          </p:grpSpPr>
          <p:sp>
            <p:nvSpPr>
              <p:cNvPr id="59" name="Rectangle: Rounded Corners 58">
                <a:hlinkHover r:id="rId8" action="ppaction://hlinksldjump"/>
                <a:extLst>
                  <a:ext uri="{FF2B5EF4-FFF2-40B4-BE49-F238E27FC236}">
                    <a16:creationId xmlns:a16="http://schemas.microsoft.com/office/drawing/2014/main" id="{B7AC48E3-2558-493F-A155-33959901DF31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8576E6-669F-4AD2-962D-70DFA7858193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DFC5C-CC5B-40A5-B73D-1B0BCE7FA831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97D889-2A84-4F82-A91E-2245AC1DA1A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398267-E144-47FA-95DD-F55328956653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A17E686-060F-44E1-AB9F-2B8A9FD606A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72E75A-15A4-48B5-93A8-5AA7918579B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F4ED34F-A712-45C5-AD19-36A9CF410F5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BC72E8A-6078-454C-B339-27741FECB7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B008ACB-09F8-47A4-A6EB-06FD91DA89C9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5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F717C-9F08-4FD0-9A5D-652E5C8521DE}"/>
              </a:ext>
            </a:extLst>
          </p:cNvPr>
          <p:cNvGrpSpPr/>
          <p:nvPr/>
        </p:nvGrpSpPr>
        <p:grpSpPr>
          <a:xfrm>
            <a:off x="5007384" y="2963237"/>
            <a:ext cx="940019" cy="395428"/>
            <a:chOff x="6680488" y="3208307"/>
            <a:chExt cx="940019" cy="39542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6081C-E496-4938-AFA0-4650E4ECD0FE}"/>
                </a:ext>
              </a:extLst>
            </p:cNvPr>
            <p:cNvGrpSpPr/>
            <p:nvPr/>
          </p:nvGrpSpPr>
          <p:grpSpPr>
            <a:xfrm>
              <a:off x="6680488" y="3208307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900E3037-5471-46F5-8FE0-061C7F8E6032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64CB09C-7444-4354-B1BE-E81A2B93F461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7CAC1E4-CED2-4B2E-99D4-3DC72028885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FAFB6-8787-40D8-8AF1-B9B8B166AB8F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4C7E4B-45A3-4B37-948F-557110A0274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C6340C2-8E78-4A8B-A07F-9CFB4E432E79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22BD02B-C4C3-4079-9290-C92BEABAE055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2D877F0-257C-4249-AF74-986C823D301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DD31A0-48C3-47B9-9162-1A1846D25B4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B766C6-F9DA-4EAA-AB36-98292206D55A}"/>
                </a:ext>
              </a:extLst>
            </p:cNvPr>
            <p:cNvGrpSpPr/>
            <p:nvPr/>
          </p:nvGrpSpPr>
          <p:grpSpPr>
            <a:xfrm>
              <a:off x="6680489" y="3210667"/>
              <a:ext cx="940018" cy="393068"/>
              <a:chOff x="6735023" y="3200539"/>
              <a:chExt cx="940018" cy="393068"/>
            </a:xfrm>
          </p:grpSpPr>
          <p:sp>
            <p:nvSpPr>
              <p:cNvPr id="59" name="Rectangle: Rounded Corners 5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7AC48E3-2558-493F-A155-33959901DF31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8576E6-669F-4AD2-962D-70DFA7858193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DFC5C-CC5B-40A5-B73D-1B0BCE7FA831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97D889-2A84-4F82-A91E-2245AC1DA1A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398267-E144-47FA-95DD-F55328956653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hlinkHover r:id="rId9" action="ppaction://hlinksldjump"/>
                <a:extLst>
                  <a:ext uri="{FF2B5EF4-FFF2-40B4-BE49-F238E27FC236}">
                    <a16:creationId xmlns:a16="http://schemas.microsoft.com/office/drawing/2014/main" id="{CA17E686-060F-44E1-AB9F-2B8A9FD606A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72E75A-15A4-48B5-93A8-5AA7918579B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F4ED34F-A712-45C5-AD19-36A9CF410F5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BC72E8A-6078-454C-B339-27741FECB7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0EBF32-B287-4809-AC22-28B9FC8F4A74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19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F717C-9F08-4FD0-9A5D-652E5C8521DE}"/>
              </a:ext>
            </a:extLst>
          </p:cNvPr>
          <p:cNvGrpSpPr/>
          <p:nvPr/>
        </p:nvGrpSpPr>
        <p:grpSpPr>
          <a:xfrm>
            <a:off x="5007384" y="2963237"/>
            <a:ext cx="940019" cy="395428"/>
            <a:chOff x="6680488" y="3208307"/>
            <a:chExt cx="940019" cy="39542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6081C-E496-4938-AFA0-4650E4ECD0FE}"/>
                </a:ext>
              </a:extLst>
            </p:cNvPr>
            <p:cNvGrpSpPr/>
            <p:nvPr/>
          </p:nvGrpSpPr>
          <p:grpSpPr>
            <a:xfrm>
              <a:off x="6680488" y="3208307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900E3037-5471-46F5-8FE0-061C7F8E6032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64CB09C-7444-4354-B1BE-E81A2B93F461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7CAC1E4-CED2-4B2E-99D4-3DC72028885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FAFB6-8787-40D8-8AF1-B9B8B166AB8F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4C7E4B-45A3-4B37-948F-557110A0274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C6340C2-8E78-4A8B-A07F-9CFB4E432E79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22BD02B-C4C3-4079-9290-C92BEABAE055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2D877F0-257C-4249-AF74-986C823D301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DD31A0-48C3-47B9-9162-1A1846D25B4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B766C6-F9DA-4EAA-AB36-98292206D55A}"/>
                </a:ext>
              </a:extLst>
            </p:cNvPr>
            <p:cNvGrpSpPr/>
            <p:nvPr/>
          </p:nvGrpSpPr>
          <p:grpSpPr>
            <a:xfrm>
              <a:off x="6680489" y="3210667"/>
              <a:ext cx="940018" cy="393068"/>
              <a:chOff x="6735023" y="3200539"/>
              <a:chExt cx="940018" cy="393068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7AC48E3-2558-493F-A155-33959901DF31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8576E6-669F-4AD2-962D-70DFA7858193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2DFC5C-CC5B-40A5-B73D-1B0BCE7FA831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97D889-2A84-4F82-A91E-2245AC1DA1A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398267-E144-47FA-95DD-F55328956653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A17E686-060F-44E1-AB9F-2B8A9FD606A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72E75A-15A4-48B5-93A8-5AA7918579B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F4ED34F-A712-45C5-AD19-36A9CF410F5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BC72E8A-6078-454C-B339-27741FECB7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F9DE68-8EAA-4D1E-A566-5AD685C2491E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10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6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Bloc B3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FC4088-A827-431F-9904-AB52A383E653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66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F292C1E2-9979-454B-AC56-3560BDCC37C5}"/>
              </a:ext>
            </a:extLst>
          </p:cNvPr>
          <p:cNvSpPr/>
          <p:nvPr/>
        </p:nvSpPr>
        <p:spPr>
          <a:xfrm>
            <a:off x="1911266" y="38403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28" name="Rectangle: Rounded Corners 80">
            <a:extLst>
              <a:ext uri="{FF2B5EF4-FFF2-40B4-BE49-F238E27FC236}">
                <a16:creationId xmlns:a16="http://schemas.microsoft.com/office/drawing/2014/main" id="{811FC4F3-994C-4989-B9FD-6FA628D71741}"/>
              </a:ext>
            </a:extLst>
          </p:cNvPr>
          <p:cNvSpPr/>
          <p:nvPr/>
        </p:nvSpPr>
        <p:spPr>
          <a:xfrm>
            <a:off x="2921805" y="384030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5770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6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28259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276772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297934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2921124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294697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77.33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28286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27704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298161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292338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1328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0746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28346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22524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43868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38046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2964780"/>
            <a:ext cx="940017" cy="125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Bloc B4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1171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2695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421980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449923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299788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14780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30215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44992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7E6124-75FB-484C-98A7-40F6C9CB7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1544D34-8660-4223-8EBA-9A4BC2086776}"/>
              </a:ext>
            </a:extLst>
          </p:cNvPr>
          <p:cNvSpPr/>
          <p:nvPr/>
        </p:nvSpPr>
        <p:spPr>
          <a:xfrm>
            <a:off x="1875604" y="300077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8D8759-D7DF-41EC-B822-C7741736C5F3}"/>
              </a:ext>
            </a:extLst>
          </p:cNvPr>
          <p:cNvSpPr/>
          <p:nvPr/>
        </p:nvSpPr>
        <p:spPr>
          <a:xfrm>
            <a:off x="4163838" y="300561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12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hlinkClick r:id="rId5" action="ppaction://hlinksldjump"/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4815"/>
              </p:ext>
            </p:extLst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38A1B288-8CDF-4516-8B3A-A2D9CDE0F8F0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24341C7C-7DA2-4A63-8DFA-800EAF814D01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3115125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: Rounded Corners 76">
            <a:extLst>
              <a:ext uri="{FF2B5EF4-FFF2-40B4-BE49-F238E27FC236}">
                <a16:creationId xmlns:a16="http://schemas.microsoft.com/office/drawing/2014/main" id="{0F897531-7F80-4436-8E9A-8FE9770F18A1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BA3AD3AB-D2AE-4720-8C0A-F14F279ED7C0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93226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hlinkClick r:id="rId5" action="ppaction://hlinksldjump"/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D56AED85-FF2B-49CE-AA5C-BBCEBEBA6548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60" name="Rectangle: Rounded Corners 80">
            <a:extLst>
              <a:ext uri="{FF2B5EF4-FFF2-40B4-BE49-F238E27FC236}">
                <a16:creationId xmlns:a16="http://schemas.microsoft.com/office/drawing/2014/main" id="{3FFD46B2-76FB-485D-B906-DFB74DCB2FC0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2308609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hlinkClick r:id="rId5" action="ppaction://hlinksldjump"/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: Rounded Corners 76">
            <a:extLst>
              <a:ext uri="{FF2B5EF4-FFF2-40B4-BE49-F238E27FC236}">
                <a16:creationId xmlns:a16="http://schemas.microsoft.com/office/drawing/2014/main" id="{42FB0AA2-DB11-4D16-9AC1-D68BB881479B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F67ED370-53B7-434E-B532-BF375692E1CC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28262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0" name="Rectangle: Rounded Corners 16">
            <a:hlinkClick r:id="rId4" action="ppaction://hlinksldjump"/>
            <a:hlinkHover r:id="" action="ppaction://noaction"/>
            <a:extLst>
              <a:ext uri="{FF2B5EF4-FFF2-40B4-BE49-F238E27FC236}">
                <a16:creationId xmlns:a16="http://schemas.microsoft.com/office/drawing/2014/main" id="{EB6C7F19-D70D-4C78-BADC-7DC8435D19BD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51" name="Rectangle: Rounded Corners 16">
            <a:hlinkClick r:id="rId5" action="ppaction://hlinksldjump"/>
            <a:hlinkHover r:id="rId6" action="ppaction://hlinksldjump"/>
            <a:extLst>
              <a:ext uri="{FF2B5EF4-FFF2-40B4-BE49-F238E27FC236}">
                <a16:creationId xmlns:a16="http://schemas.microsoft.com/office/drawing/2014/main" id="{3D5FA5B0-EED9-4D9D-A98B-18255D614EFD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2904813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55B2A-28E4-49A9-8837-6F4A49A2B32B}"/>
              </a:ext>
            </a:extLst>
          </p:cNvPr>
          <p:cNvGrpSpPr/>
          <p:nvPr/>
        </p:nvGrpSpPr>
        <p:grpSpPr>
          <a:xfrm>
            <a:off x="5007383" y="3367482"/>
            <a:ext cx="940020" cy="784619"/>
            <a:chOff x="7225283" y="3898921"/>
            <a:chExt cx="940020" cy="7846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713523-7734-4AC0-AD83-C5E71F81172F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FBCE9F9-615D-4C1E-A6EF-CC9BBD622E79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478715E9-AC35-4F31-B2EF-0EF28A348CD6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444643-95E2-4D3D-8DC3-1C72B25C07D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5D973F-40D4-466C-AEFB-CC8D539C6B5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697558A-BEE7-4DC1-8693-1B7348DD8EB2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5779F37-0C9C-43C9-851F-6B6F2919D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578C186-B01E-4351-A3A2-104A40535966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BD26DC6-845B-4B5B-B69F-9B8DCF8C4541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2B5E45-1B64-4C9A-93DD-E0D986947E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0CA60D-6900-41E2-9616-45D312B4EE93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A3452AE-4100-4224-B122-F74494626354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D5F8A45-ED28-4DEA-A8C2-12139428FC48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1D94BA-5A96-4DCE-B1F3-918521DFB64E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3DF77E3-4962-4E68-BBE9-BDE80D6EC72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A2BDF-9549-4E8B-97F2-518362A6E851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hlinkHover r:id="rId8" action="ppaction://hlinksldjump"/>
                <a:extLst>
                  <a:ext uri="{FF2B5EF4-FFF2-40B4-BE49-F238E27FC236}">
                    <a16:creationId xmlns:a16="http://schemas.microsoft.com/office/drawing/2014/main" id="{05BE9F83-C141-46DA-B663-28CC2D7CF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02D579-08C4-4463-9488-DF98CCEC41E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EEA9E4B-D8B8-4BC3-A874-9C94867C8CA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68B9C7-A9BA-4595-872E-20B0A352FA65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5D7334-5CDD-4B5A-BCD3-F55BABB0D453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D491CBD-85A1-45BE-B364-23C103357DFC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4F3B1EB-79A6-413B-AC35-D1F91983A2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81D0ADF-B3D3-4AF6-A48E-1C2E68D52A11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FFB2324-5E8B-47AE-ABDC-50764569FD5E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4C19400-4B01-4463-8551-3705B5BC9671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BF06EB-FF38-4BD3-A18C-C1D5EEDC276F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4F8330-7FC3-42F0-8235-26778FD3DB5F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25CD0C-287A-441B-A77A-5ADBFAC9695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D63F4CC-F8BF-458B-96FA-8AC348AD799A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B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C36A98F-0E3A-439F-A536-625701629905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41489E7-4515-4BEA-84E8-CDBFCF80281B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EADAC06-315C-4636-A1F0-97561B315CD5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AD3FB-2B2F-447D-8A8B-439C0042C1B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F969DF-1A26-47A8-9315-F2246505CCC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0614E22-E6FE-46D6-9987-C383E568553D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: Rounded Corners 9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34E094B-DE08-4350-9332-0D2C3831ED3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0BFAD8-F54F-48CD-92C7-858432F65D33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93F78A-233B-4E90-9E13-90F3EE2563E5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5B8D16-4073-4E53-9D85-BFB11757F03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E69450-3AF2-4C99-AF03-0000CCDE4DF2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DE1CF-8CE4-4799-8949-8F72107E1AEB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8047E3-CC42-4FB4-AA6E-598C1D6FA012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76">
            <a:extLst>
              <a:ext uri="{FF2B5EF4-FFF2-40B4-BE49-F238E27FC236}">
                <a16:creationId xmlns:a16="http://schemas.microsoft.com/office/drawing/2014/main" id="{ED4A0595-9AE8-4A79-A2EE-1E5FEC467C80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108" name="Rectangle: Rounded Corners 80">
            <a:extLst>
              <a:ext uri="{FF2B5EF4-FFF2-40B4-BE49-F238E27FC236}">
                <a16:creationId xmlns:a16="http://schemas.microsoft.com/office/drawing/2014/main" id="{AA25348F-A78B-4883-BB3D-3E8645409014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376983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55B2A-28E4-49A9-8837-6F4A49A2B32B}"/>
              </a:ext>
            </a:extLst>
          </p:cNvPr>
          <p:cNvGrpSpPr/>
          <p:nvPr/>
        </p:nvGrpSpPr>
        <p:grpSpPr>
          <a:xfrm>
            <a:off x="5007383" y="3367482"/>
            <a:ext cx="940020" cy="784619"/>
            <a:chOff x="7225283" y="3898921"/>
            <a:chExt cx="940020" cy="7846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713523-7734-4AC0-AD83-C5E71F81172F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FBCE9F9-615D-4C1E-A6EF-CC9BBD622E79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478715E9-AC35-4F31-B2EF-0EF28A348CD6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444643-95E2-4D3D-8DC3-1C72B25C07D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5D973F-40D4-466C-AEFB-CC8D539C6B5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697558A-BEE7-4DC1-8693-1B7348DD8EB2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5779F37-0C9C-43C9-851F-6B6F2919D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578C186-B01E-4351-A3A2-104A40535966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BD26DC6-845B-4B5B-B69F-9B8DCF8C4541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2B5E45-1B64-4C9A-93DD-E0D986947E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0CA60D-6900-41E2-9616-45D312B4EE93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A3452AE-4100-4224-B122-F74494626354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D5F8A45-ED28-4DEA-A8C2-12139428FC48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1D94BA-5A96-4DCE-B1F3-918521DFB64E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3DF77E3-4962-4E68-BBE9-BDE80D6EC72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A2BDF-9549-4E8B-97F2-518362A6E851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5BE9F83-C141-46DA-B663-28CC2D7CF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02D579-08C4-4463-9488-DF98CCEC41E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EEA9E4B-D8B8-4BC3-A874-9C94867C8CA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68B9C7-A9BA-4595-872E-20B0A352FA65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5D7334-5CDD-4B5A-BCD3-F55BABB0D453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D491CBD-85A1-45BE-B364-23C103357DFC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4F3B1EB-79A6-413B-AC35-D1F91983A2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81D0ADF-B3D3-4AF6-A48E-1C2E68D52A11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FFB2324-5E8B-47AE-ABDC-50764569FD5E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4C19400-4B01-4463-8551-3705B5BC9671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BF06EB-FF38-4BD3-A18C-C1D5EEDC276F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4F8330-7FC3-42F0-8235-26778FD3DB5F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25CD0C-287A-441B-A77A-5ADBFAC9695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hlinkHover r:id="rId9" action="ppaction://hlinksldjump"/>
                <a:extLst>
                  <a:ext uri="{FF2B5EF4-FFF2-40B4-BE49-F238E27FC236}">
                    <a16:creationId xmlns:a16="http://schemas.microsoft.com/office/drawing/2014/main" id="{7D63F4CC-F8BF-458B-96FA-8AC348AD799A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B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C36A98F-0E3A-439F-A536-625701629905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41489E7-4515-4BEA-84E8-CDBFCF80281B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EADAC06-315C-4636-A1F0-97561B315CD5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AD3FB-2B2F-447D-8A8B-439C0042C1B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F969DF-1A26-47A8-9315-F2246505CCC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0614E22-E6FE-46D6-9987-C383E568553D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: Rounded Corner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34E094B-DE08-4350-9332-0D2C3831ED3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0BFAD8-F54F-48CD-92C7-858432F65D33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93F78A-233B-4E90-9E13-90F3EE2563E5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5B8D16-4073-4E53-9D85-BFB11757F03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E69450-3AF2-4C99-AF03-0000CCDE4DF2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DE1CF-8CE4-4799-8949-8F72107E1AEB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8047E3-CC42-4FB4-AA6E-598C1D6FA012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76">
            <a:extLst>
              <a:ext uri="{FF2B5EF4-FFF2-40B4-BE49-F238E27FC236}">
                <a16:creationId xmlns:a16="http://schemas.microsoft.com/office/drawing/2014/main" id="{158AC5A0-00E7-499B-A88B-264EE574B696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108" name="Rectangle: Rounded Corners 80">
            <a:extLst>
              <a:ext uri="{FF2B5EF4-FFF2-40B4-BE49-F238E27FC236}">
                <a16:creationId xmlns:a16="http://schemas.microsoft.com/office/drawing/2014/main" id="{825E7D96-3A84-48A2-AEBA-7AC431AA3239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75320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55B2A-28E4-49A9-8837-6F4A49A2B32B}"/>
              </a:ext>
            </a:extLst>
          </p:cNvPr>
          <p:cNvGrpSpPr/>
          <p:nvPr/>
        </p:nvGrpSpPr>
        <p:grpSpPr>
          <a:xfrm>
            <a:off x="5007383" y="3367482"/>
            <a:ext cx="940020" cy="784619"/>
            <a:chOff x="7225283" y="3898921"/>
            <a:chExt cx="940020" cy="7846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713523-7734-4AC0-AD83-C5E71F81172F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FBCE9F9-615D-4C1E-A6EF-CC9BBD622E79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478715E9-AC35-4F31-B2EF-0EF28A348CD6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444643-95E2-4D3D-8DC3-1C72B25C07D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5D973F-40D4-466C-AEFB-CC8D539C6B5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697558A-BEE7-4DC1-8693-1B7348DD8EB2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5779F37-0C9C-43C9-851F-6B6F2919D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578C186-B01E-4351-A3A2-104A40535966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BD26DC6-845B-4B5B-B69F-9B8DCF8C4541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2B5E45-1B64-4C9A-93DD-E0D986947E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0CA60D-6900-41E2-9616-45D312B4EE93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A3452AE-4100-4224-B122-F74494626354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D5F8A45-ED28-4DEA-A8C2-12139428FC48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1D94BA-5A96-4DCE-B1F3-918521DFB64E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3DF77E3-4962-4E68-BBE9-BDE80D6EC72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A2BDF-9549-4E8B-97F2-518362A6E851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5BE9F83-C141-46DA-B663-28CC2D7CF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02D579-08C4-4463-9488-DF98CCEC41E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EEA9E4B-D8B8-4BC3-A874-9C94867C8CA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68B9C7-A9BA-4595-872E-20B0A352FA65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5D7334-5CDD-4B5A-BCD3-F55BABB0D453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D491CBD-85A1-45BE-B364-23C103357DFC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4F3B1EB-79A6-413B-AC35-D1F91983A2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81D0ADF-B3D3-4AF6-A48E-1C2E68D52A11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FFB2324-5E8B-47AE-ABDC-50764569FD5E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4C19400-4B01-4463-8551-3705B5BC9671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BF06EB-FF38-4BD3-A18C-C1D5EEDC276F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4F8330-7FC3-42F0-8235-26778FD3DB5F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25CD0C-287A-441B-A77A-5ADBFAC9695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D63F4CC-F8BF-458B-96FA-8AC348AD799A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B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C36A98F-0E3A-439F-A536-625701629905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41489E7-4515-4BEA-84E8-CDBFCF80281B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EADAC06-315C-4636-A1F0-97561B315CD5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AD3FB-2B2F-447D-8A8B-439C0042C1B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F969DF-1A26-47A8-9315-F2246505CCC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0614E22-E6FE-46D6-9987-C383E568553D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: Rounded Corners 99">
                <a:hlinkHover r:id="rId10" action="ppaction://hlinksldjump"/>
                <a:extLst>
                  <a:ext uri="{FF2B5EF4-FFF2-40B4-BE49-F238E27FC236}">
                    <a16:creationId xmlns:a16="http://schemas.microsoft.com/office/drawing/2014/main" id="{E34E094B-DE08-4350-9332-0D2C3831ED3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0BFAD8-F54F-48CD-92C7-858432F65D33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93F78A-233B-4E90-9E13-90F3EE2563E5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5B8D16-4073-4E53-9D85-BFB11757F03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E69450-3AF2-4C99-AF03-0000CCDE4DF2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DE1CF-8CE4-4799-8949-8F72107E1AEB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8047E3-CC42-4FB4-AA6E-598C1D6FA012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76">
            <a:extLst>
              <a:ext uri="{FF2B5EF4-FFF2-40B4-BE49-F238E27FC236}">
                <a16:creationId xmlns:a16="http://schemas.microsoft.com/office/drawing/2014/main" id="{44DDEF50-038C-4CBE-87F1-9150AA652CE9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108" name="Rectangle: Rounded Corners 80">
            <a:extLst>
              <a:ext uri="{FF2B5EF4-FFF2-40B4-BE49-F238E27FC236}">
                <a16:creationId xmlns:a16="http://schemas.microsoft.com/office/drawing/2014/main" id="{6763D8EA-C1F3-45C2-ADA4-27E3AC31CFF7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1439200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55B2A-28E4-49A9-8837-6F4A49A2B32B}"/>
              </a:ext>
            </a:extLst>
          </p:cNvPr>
          <p:cNvGrpSpPr/>
          <p:nvPr/>
        </p:nvGrpSpPr>
        <p:grpSpPr>
          <a:xfrm>
            <a:off x="5007383" y="3367482"/>
            <a:ext cx="940020" cy="784619"/>
            <a:chOff x="7225283" y="3898921"/>
            <a:chExt cx="940020" cy="78461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713523-7734-4AC0-AD83-C5E71F81172F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FBCE9F9-615D-4C1E-A6EF-CC9BBD622E79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478715E9-AC35-4F31-B2EF-0EF28A348CD6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444643-95E2-4D3D-8DC3-1C72B25C07D6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5D973F-40D4-466C-AEFB-CC8D539C6B5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697558A-BEE7-4DC1-8693-1B7348DD8EB2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5779F37-0C9C-43C9-851F-6B6F2919D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578C186-B01E-4351-A3A2-104A40535966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BD26DC6-845B-4B5B-B69F-9B8DCF8C4541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2B5E45-1B64-4C9A-93DD-E0D986947E2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0CA60D-6900-41E2-9616-45D312B4EE93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A3452AE-4100-4224-B122-F74494626354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D5F8A45-ED28-4DEA-A8C2-12139428FC48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1D94BA-5A96-4DCE-B1F3-918521DFB64E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3DF77E3-4962-4E68-BBE9-BDE80D6EC72D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A2BDF-9549-4E8B-97F2-518362A6E851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5BE9F83-C141-46DA-B663-28CC2D7CF258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02D579-08C4-4463-9488-DF98CCEC41E7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EEA9E4B-D8B8-4BC3-A874-9C94867C8CA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68B9C7-A9BA-4595-872E-20B0A352FA65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5D7334-5CDD-4B5A-BCD3-F55BABB0D453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D491CBD-85A1-45BE-B364-23C103357DFC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4F3B1EB-79A6-413B-AC35-D1F91983A2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81D0ADF-B3D3-4AF6-A48E-1C2E68D52A11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FFB2324-5E8B-47AE-ABDC-50764569FD5E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4C19400-4B01-4463-8551-3705B5BC9671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BF06EB-FF38-4BD3-A18C-C1D5EEDC276F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4F8330-7FC3-42F0-8235-26778FD3DB5F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25CD0C-287A-441B-A77A-5ADBFAC9695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D63F4CC-F8BF-458B-96FA-8AC348AD799A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B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C36A98F-0E3A-439F-A536-625701629905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41489E7-4515-4BEA-84E8-CDBFCF80281B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B4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EADAC06-315C-4636-A1F0-97561B315CD5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AAD3FB-2B2F-447D-8A8B-439C0042C1B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F969DF-1A26-47A8-9315-F2246505CCC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0614E22-E6FE-46D6-9987-C383E568553D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: Rounded Corners 9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34E094B-DE08-4350-9332-0D2C3831ED3D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Scara A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0BFAD8-F54F-48CD-92C7-858432F65D33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93F78A-233B-4E90-9E13-90F3EE2563E5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5B8D16-4073-4E53-9D85-BFB11757F03D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E69450-3AF2-4C99-AF03-0000CCDE4DF2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DE1CF-8CE4-4799-8949-8F72107E1AEB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8047E3-CC42-4FB4-AA6E-598C1D6FA012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76">
            <a:extLst>
              <a:ext uri="{FF2B5EF4-FFF2-40B4-BE49-F238E27FC236}">
                <a16:creationId xmlns:a16="http://schemas.microsoft.com/office/drawing/2014/main" id="{26343391-E349-4391-B286-67D4335F9F49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108" name="Rectangle: Rounded Corners 80">
            <a:extLst>
              <a:ext uri="{FF2B5EF4-FFF2-40B4-BE49-F238E27FC236}">
                <a16:creationId xmlns:a16="http://schemas.microsoft.com/office/drawing/2014/main" id="{99FB963F-0C30-462D-860F-268DDD83D428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2206939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282638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0753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0171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2287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170509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199539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07802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01980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23099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17277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38226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32403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53285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47462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3688070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629845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2141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366565"/>
            <a:ext cx="940017" cy="125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Bloc B4 Scara 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5189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3671365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3699308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24726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397187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5515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369930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B3 -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7D65D28-FD5A-4C0F-8DFC-8B420DD5B20C}"/>
              </a:ext>
            </a:extLst>
          </p:cNvPr>
          <p:cNvSpPr/>
          <p:nvPr/>
        </p:nvSpPr>
        <p:spPr>
          <a:xfrm>
            <a:off x="1874194" y="325318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0609A8-1F25-4E9A-8279-8F4812F152B9}"/>
              </a:ext>
            </a:extLst>
          </p:cNvPr>
          <p:cNvSpPr/>
          <p:nvPr/>
        </p:nvSpPr>
        <p:spPr>
          <a:xfrm>
            <a:off x="4163838" y="340524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: Rounded Corners 76">
            <a:hlinkClick r:id="rId9" action="ppaction://hlinksldjump"/>
            <a:extLst>
              <a:ext uri="{FF2B5EF4-FFF2-40B4-BE49-F238E27FC236}">
                <a16:creationId xmlns:a16="http://schemas.microsoft.com/office/drawing/2014/main" id="{4DEA20D2-CEE8-4945-9F5E-701F7919A7A0}"/>
              </a:ext>
            </a:extLst>
          </p:cNvPr>
          <p:cNvSpPr/>
          <p:nvPr/>
        </p:nvSpPr>
        <p:spPr>
          <a:xfrm>
            <a:off x="1911266" y="409176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091762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</p:spTree>
    <p:extLst>
      <p:ext uri="{BB962C8B-B14F-4D97-AF65-F5344CB8AC3E}">
        <p14:creationId xmlns:p14="http://schemas.microsoft.com/office/powerpoint/2010/main" val="526960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hlinkClick r:id="rId5" action="ppaction://hlinksldjump"/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6877"/>
              </p:ext>
            </p:extLst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</p:spTree>
    <p:extLst>
      <p:ext uri="{BB962C8B-B14F-4D97-AF65-F5344CB8AC3E}">
        <p14:creationId xmlns:p14="http://schemas.microsoft.com/office/powerpoint/2010/main" val="3553172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05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hlinkClick r:id="rId5" action="ppaction://hlinksldjump"/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14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hlinkClick r:id="rId5" action="ppaction://hlinksldjump"/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39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223377-66FC-4DD9-B3FA-B3DC63E871BE}"/>
              </a:ext>
            </a:extLst>
          </p:cNvPr>
          <p:cNvGrpSpPr/>
          <p:nvPr/>
        </p:nvGrpSpPr>
        <p:grpSpPr>
          <a:xfrm>
            <a:off x="5007383" y="3848561"/>
            <a:ext cx="940020" cy="784619"/>
            <a:chOff x="7225283" y="3898921"/>
            <a:chExt cx="940020" cy="7846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479805-2D05-4488-BEF6-58A8B1A18717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C81FFAD-55B5-4A9C-BDE8-C364766A14BE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32A95E0-165E-462A-A842-D46741B77084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ECD1FF8-0BE1-4C08-83C8-0C3865B900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3C5884F-3BA6-46C4-B4FB-AFD7BE4D3724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5D69C3-2BE7-45D6-B36A-832D7B45F358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56BA3C1D-1CFB-48AA-938C-EF09F7DC725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C988BB6-97D9-403A-BCF3-7886D2658371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C3DA140-A7C0-4CAD-8FD5-9AD9854D3E0A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462D77-558D-461D-BCCE-ADDB9AAFC33F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02A9EC-A204-4534-8CB4-AB7122FADC46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DC9156E7-D832-4905-BEAA-177778ABD8AD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49A6C9-FCBB-4A53-8549-3AB0AA9D9287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7DE160-F939-4E2F-8CD5-40D51924563A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8C277E9-9B95-4731-A156-A45907181C6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EC62C1-98B7-499A-8A19-31FB5A77BEBC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D27824C-FAD0-4639-93B3-B0C40FBCE44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Scara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B934C35-E15A-4A8E-ACE1-7CD52B9803D9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D37AD3-51F9-433D-8C2A-5DC1A3E72137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D9F758-C82A-4355-B4D3-5B85D3C8706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F22C30C-C0DF-4561-B990-29D64B3DB70E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1E4C0F8F-6AFB-42DB-93B8-A2CE02B4753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8CDEF0-886C-4B22-A579-B433B941559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D6C323-10F5-48A0-A2F7-FF0F03CB1F7B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D247A68-B5C9-4FD2-ACD7-A8EBC01D7FD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8FEF73B-F35C-4945-9687-A06147B820E5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4D3BD97-9A51-4E3F-816B-8527A9B362CA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B3A5C3-900C-4930-BC0B-3B7DC72D513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4FA1CB-D000-4C50-964A-9188DF043E3B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02A469F-2725-491B-A96D-36CD052C696B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000BCCB-F692-49F4-99C5-ADC6DCB52554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0325A19-7C5F-480B-8838-172EFAEC8C8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2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AF8D37-CD21-478B-9404-00FC9E2B2359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B4C20A-9D9D-4BBB-84E3-730F5B6198E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CBADCDA-7847-4E5E-8A3F-C9C375BDFB0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B49CE4-F261-41DD-A368-D8300BD8FDD4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1D7A3D5-E09F-4AA0-A64C-2F15B6DA4983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D75E392-C9D9-4A86-BD58-925BE658A19E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0F3642-AC05-4EEE-B8EF-46E5260C724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3313DE-1AAD-4CD6-A6A4-4D47E0BDD87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0D8CBB-40F1-46BA-8934-22313AE58D56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FC1DA1-FB39-4529-A206-B00DC2DB7DB3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B0A48D-F8A6-4D44-9574-D017591F079E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2964140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8A3C90E-F9F6-43D5-9AD2-090F6E5A0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55131"/>
              </p:ext>
            </p:extLst>
          </p:nvPr>
        </p:nvGraphicFramePr>
        <p:xfrm>
          <a:off x="1806138" y="2070626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4260627-4580-4F14-9FA0-AC4B7F645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F5EB4-697C-483A-8BD2-E84BF3781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63151"/>
            <a:ext cx="190884" cy="1908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C85B4E-85E8-43E7-B810-44016E378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318157"/>
            <a:ext cx="193095" cy="19309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034D1CF-5D6C-4A17-82E2-8CD1797F1A1B}"/>
              </a:ext>
            </a:extLst>
          </p:cNvPr>
          <p:cNvSpPr/>
          <p:nvPr/>
        </p:nvSpPr>
        <p:spPr>
          <a:xfrm>
            <a:off x="7932765" y="2574559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</p:spTree>
    <p:extLst>
      <p:ext uri="{BB962C8B-B14F-4D97-AF65-F5344CB8AC3E}">
        <p14:creationId xmlns:p14="http://schemas.microsoft.com/office/powerpoint/2010/main" val="3506231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223377-66FC-4DD9-B3FA-B3DC63E871BE}"/>
              </a:ext>
            </a:extLst>
          </p:cNvPr>
          <p:cNvGrpSpPr/>
          <p:nvPr/>
        </p:nvGrpSpPr>
        <p:grpSpPr>
          <a:xfrm>
            <a:off x="5007383" y="3848561"/>
            <a:ext cx="940020" cy="784619"/>
            <a:chOff x="7225283" y="3898921"/>
            <a:chExt cx="940020" cy="7846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479805-2D05-4488-BEF6-58A8B1A18717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C81FFAD-55B5-4A9C-BDE8-C364766A14BE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32A95E0-165E-462A-A842-D46741B77084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ECD1FF8-0BE1-4C08-83C8-0C3865B900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3C5884F-3BA6-46C4-B4FB-AFD7BE4D3724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5D69C3-2BE7-45D6-B36A-832D7B45F358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56BA3C1D-1CFB-48AA-938C-EF09F7DC725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C988BB6-97D9-403A-BCF3-7886D2658371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C3DA140-A7C0-4CAD-8FD5-9AD9854D3E0A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462D77-558D-461D-BCCE-ADDB9AAFC33F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02A9EC-A204-4534-8CB4-AB7122FADC46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DC9156E7-D832-4905-BEAA-177778ABD8AD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49A6C9-FCBB-4A53-8549-3AB0AA9D9287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7DE160-F939-4E2F-8CD5-40D51924563A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8C277E9-9B95-4731-A156-A45907181C6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EC62C1-98B7-499A-8A19-31FB5A77BEBC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D27824C-FAD0-4639-93B3-B0C40FBCE44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Scara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B934C35-E15A-4A8E-ACE1-7CD52B9803D9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D37AD3-51F9-433D-8C2A-5DC1A3E72137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D9F758-C82A-4355-B4D3-5B85D3C8706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F22C30C-C0DF-4561-B990-29D64B3DB70E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1E4C0F8F-6AFB-42DB-93B8-A2CE02B4753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8CDEF0-886C-4B22-A579-B433B941559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D6C323-10F5-48A0-A2F7-FF0F03CB1F7B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D247A68-B5C9-4FD2-ACD7-A8EBC01D7FD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8FEF73B-F35C-4945-9687-A06147B820E5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4D3BD97-9A51-4E3F-816B-8527A9B362CA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B3A5C3-900C-4930-BC0B-3B7DC72D513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4FA1CB-D000-4C50-964A-9188DF043E3B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A02A469F-2725-491B-A96D-36CD052C696B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000BCCB-F692-49F4-99C5-ADC6DCB52554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74" name="Rectangle: Rounded Corners 7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0325A19-7C5F-480B-8838-172EFAEC8C8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2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AF8D37-CD21-478B-9404-00FC9E2B2359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hlinkHover r:id="rId9" action="ppaction://hlinksldjump"/>
                <a:extLst>
                  <a:ext uri="{FF2B5EF4-FFF2-40B4-BE49-F238E27FC236}">
                    <a16:creationId xmlns:a16="http://schemas.microsoft.com/office/drawing/2014/main" id="{EAB4C20A-9D9D-4BBB-84E3-730F5B6198E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CBADCDA-7847-4E5E-8A3F-C9C375BDFB0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B49CE4-F261-41DD-A368-D8300BD8FDD4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1D7A3D5-E09F-4AA0-A64C-2F15B6DA4983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D75E392-C9D9-4A86-BD58-925BE658A19E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0F3642-AC05-4EEE-B8EF-46E5260C724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3313DE-1AAD-4CD6-A6A4-4D47E0BDD87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0D8CBB-40F1-46BA-8934-22313AE58D56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FC1DA1-FB39-4529-A206-B00DC2DB7DB3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B0A48D-F8A6-4D44-9574-D017591F079E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3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223377-66FC-4DD9-B3FA-B3DC63E871BE}"/>
              </a:ext>
            </a:extLst>
          </p:cNvPr>
          <p:cNvGrpSpPr/>
          <p:nvPr/>
        </p:nvGrpSpPr>
        <p:grpSpPr>
          <a:xfrm>
            <a:off x="5007383" y="3848561"/>
            <a:ext cx="940020" cy="784619"/>
            <a:chOff x="7225283" y="3898921"/>
            <a:chExt cx="940020" cy="7846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479805-2D05-4488-BEF6-58A8B1A18717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C81FFAD-55B5-4A9C-BDE8-C364766A14BE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32A95E0-165E-462A-A842-D46741B77084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ECD1FF8-0BE1-4C08-83C8-0C3865B900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3C5884F-3BA6-46C4-B4FB-AFD7BE4D3724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5D69C3-2BE7-45D6-B36A-832D7B45F358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56BA3C1D-1CFB-48AA-938C-EF09F7DC725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C988BB6-97D9-403A-BCF3-7886D2658371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C3DA140-A7C0-4CAD-8FD5-9AD9854D3E0A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462D77-558D-461D-BCCE-ADDB9AAFC33F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02A9EC-A204-4534-8CB4-AB7122FADC46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DC9156E7-D832-4905-BEAA-177778ABD8AD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49A6C9-FCBB-4A53-8549-3AB0AA9D9287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7DE160-F939-4E2F-8CD5-40D51924563A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8C277E9-9B95-4731-A156-A45907181C6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EC62C1-98B7-499A-8A19-31FB5A77BEBC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D27824C-FAD0-4639-93B3-B0C40FBCE44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Scara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B934C35-E15A-4A8E-ACE1-7CD52B9803D9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D37AD3-51F9-433D-8C2A-5DC1A3E72137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D9F758-C82A-4355-B4D3-5B85D3C8706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F22C30C-C0DF-4561-B990-29D64B3DB70E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1E4C0F8F-6AFB-42DB-93B8-A2CE02B4753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8CDEF0-886C-4B22-A579-B433B941559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D6C323-10F5-48A0-A2F7-FF0F03CB1F7B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D247A68-B5C9-4FD2-ACD7-A8EBC01D7FD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8FEF73B-F35C-4945-9687-A06147B820E5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4D3BD97-9A51-4E3F-816B-8527A9B362CA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B3A5C3-900C-4930-BC0B-3B7DC72D513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4FA1CB-D000-4C50-964A-9188DF043E3B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A02A469F-2725-491B-A96D-36CD052C696B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000BCCB-F692-49F4-99C5-ADC6DCB52554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0325A19-7C5F-480B-8838-172EFAEC8C8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2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AF8D37-CD21-478B-9404-00FC9E2B2359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B4C20A-9D9D-4BBB-84E3-730F5B6198E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CBADCDA-7847-4E5E-8A3F-C9C375BDFB0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B49CE4-F261-41DD-A368-D8300BD8FDD4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1D7A3D5-E09F-4AA0-A64C-2F15B6DA4983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D75E392-C9D9-4A86-BD58-925BE658A19E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0F3642-AC05-4EEE-B8EF-46E5260C724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3313DE-1AAD-4CD6-A6A4-4D47E0BDD87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0D8CBB-40F1-46BA-8934-22313AE58D56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FC1DA1-FB39-4529-A206-B00DC2DB7DB3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B0A48D-F8A6-4D44-9574-D017591F079E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8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223377-66FC-4DD9-B3FA-B3DC63E871BE}"/>
              </a:ext>
            </a:extLst>
          </p:cNvPr>
          <p:cNvGrpSpPr/>
          <p:nvPr/>
        </p:nvGrpSpPr>
        <p:grpSpPr>
          <a:xfrm>
            <a:off x="5007383" y="3848561"/>
            <a:ext cx="940020" cy="784619"/>
            <a:chOff x="7225283" y="3898921"/>
            <a:chExt cx="940020" cy="7846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479805-2D05-4488-BEF6-58A8B1A18717}"/>
                </a:ext>
              </a:extLst>
            </p:cNvPr>
            <p:cNvGrpSpPr/>
            <p:nvPr/>
          </p:nvGrpSpPr>
          <p:grpSpPr>
            <a:xfrm>
              <a:off x="7225284" y="3898921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C81FFAD-55B5-4A9C-BDE8-C364766A14BE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732A95E0-165E-462A-A842-D46741B77084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ECD1FF8-0BE1-4C08-83C8-0C3865B9003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3C5884F-3BA6-46C4-B4FB-AFD7BE4D3724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5D69C3-2BE7-45D6-B36A-832D7B45F358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56BA3C1D-1CFB-48AA-938C-EF09F7DC725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C988BB6-97D9-403A-BCF3-7886D2658371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C3DA140-A7C0-4CAD-8FD5-9AD9854D3E0A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462D77-558D-461D-BCCE-ADDB9AAFC33F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02A9EC-A204-4534-8CB4-AB7122FADC46}"/>
                </a:ext>
              </a:extLst>
            </p:cNvPr>
            <p:cNvGrpSpPr/>
            <p:nvPr/>
          </p:nvGrpSpPr>
          <p:grpSpPr>
            <a:xfrm>
              <a:off x="7225285" y="3901281"/>
              <a:ext cx="940018" cy="393068"/>
              <a:chOff x="6735023" y="3200539"/>
              <a:chExt cx="940018" cy="393068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DC9156E7-D832-4905-BEAA-177778ABD8AD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>
                    <a:solidFill>
                      <a:schemeClr val="bg2">
                        <a:lumMod val="25000"/>
                      </a:schemeClr>
                    </a:solidFill>
                  </a:rPr>
                  <a:t>Bloc B3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49A6C9-FCBB-4A53-8549-3AB0AA9D9287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7DE160-F939-4E2F-8CD5-40D51924563A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8C277E9-9B95-4731-A156-A45907181C68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EC62C1-98B7-499A-8A19-31FB5A77BEBC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7D27824C-FAD0-4639-93B3-B0C40FBCE44B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Scara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B934C35-E15A-4A8E-ACE1-7CD52B9803D9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D37AD3-51F9-433D-8C2A-5DC1A3E72137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D9F758-C82A-4355-B4D3-5B85D3C87061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F22C30C-C0DF-4561-B990-29D64B3DB70E}"/>
                </a:ext>
              </a:extLst>
            </p:cNvPr>
            <p:cNvGrpSpPr/>
            <p:nvPr/>
          </p:nvGrpSpPr>
          <p:grpSpPr>
            <a:xfrm>
              <a:off x="7225284" y="4288112"/>
              <a:ext cx="940018" cy="393068"/>
              <a:chOff x="6735023" y="3200539"/>
              <a:chExt cx="940018" cy="393068"/>
            </a:xfrm>
            <a:solidFill>
              <a:schemeClr val="bg1"/>
            </a:solidFill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1E4C0F8F-6AFB-42DB-93B8-A2CE02B4753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E8CDEF0-886C-4B22-A579-B433B9415592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2D6C323-10F5-48A0-A2F7-FF0F03CB1F7B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D247A68-B5C9-4FD2-ACD7-A8EBC01D7FD0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8FEF73B-F35C-4945-9687-A06147B820E5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4D3BD97-9A51-4E3F-816B-8527A9B362CA}"/>
                  </a:ext>
                </a:extLst>
              </p:cNvPr>
              <p:cNvSpPr/>
              <p:nvPr/>
            </p:nvSpPr>
            <p:spPr>
              <a:xfrm>
                <a:off x="6735023" y="3432667"/>
                <a:ext cx="940017" cy="492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B3A5C3-900C-4930-BC0B-3B7DC72D5130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4FA1CB-D000-4C50-964A-9188DF043E3B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A02A469F-2725-491B-A96D-36CD052C696B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1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000BCCB-F692-49F4-99C5-ADC6DCB52554}"/>
                </a:ext>
              </a:extLst>
            </p:cNvPr>
            <p:cNvGrpSpPr/>
            <p:nvPr/>
          </p:nvGrpSpPr>
          <p:grpSpPr>
            <a:xfrm>
              <a:off x="7225285" y="4290472"/>
              <a:ext cx="940018" cy="393068"/>
              <a:chOff x="6735023" y="3200539"/>
              <a:chExt cx="940018" cy="39306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F0325A19-7C5F-480B-8838-172EFAEC8C80}"/>
                  </a:ext>
                </a:extLst>
              </p:cNvPr>
              <p:cNvSpPr/>
              <p:nvPr/>
            </p:nvSpPr>
            <p:spPr>
              <a:xfrm>
                <a:off x="6735024" y="3331932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2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AF8D37-CD21-478B-9404-00FC9E2B2359}"/>
                  </a:ext>
                </a:extLst>
              </p:cNvPr>
              <p:cNvSpPr/>
              <p:nvPr/>
            </p:nvSpPr>
            <p:spPr>
              <a:xfrm>
                <a:off x="6735024" y="3200539"/>
                <a:ext cx="940017" cy="1255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B4C20A-9D9D-4BBB-84E3-730F5B6198EC}"/>
                  </a:ext>
                </a:extLst>
              </p:cNvPr>
              <p:cNvSpPr/>
              <p:nvPr/>
            </p:nvSpPr>
            <p:spPr>
              <a:xfrm>
                <a:off x="6735024" y="3302150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CBADCDA-7847-4E5E-8A3F-C9C375BDFB02}"/>
                  </a:ext>
                </a:extLst>
              </p:cNvPr>
              <p:cNvCxnSpPr/>
              <p:nvPr/>
            </p:nvCxnSpPr>
            <p:spPr>
              <a:xfrm>
                <a:off x="6735024" y="3249901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B49CE4-F261-41DD-A368-D8300BD8FDD4}"/>
                  </a:ext>
                </a:extLst>
              </p:cNvPr>
              <p:cNvCxnSpPr/>
              <p:nvPr/>
            </p:nvCxnSpPr>
            <p:spPr>
              <a:xfrm>
                <a:off x="7675041" y="3269580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1D7A3D5-E09F-4AA0-A64C-2F15B6DA4983}"/>
                  </a:ext>
                </a:extLst>
              </p:cNvPr>
              <p:cNvSpPr/>
              <p:nvPr/>
            </p:nvSpPr>
            <p:spPr>
              <a:xfrm>
                <a:off x="6735024" y="3468045"/>
                <a:ext cx="940017" cy="12556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          Ap 3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D75E392-C9D9-4A86-BD58-925BE658A19E}"/>
                  </a:ext>
                </a:extLst>
              </p:cNvPr>
              <p:cNvSpPr/>
              <p:nvPr/>
            </p:nvSpPr>
            <p:spPr>
              <a:xfrm>
                <a:off x="6735023" y="3437429"/>
                <a:ext cx="940017" cy="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0F3642-AC05-4EEE-B8EF-46E5260C724C}"/>
                  </a:ext>
                </a:extLst>
              </p:cNvPr>
              <p:cNvCxnSpPr/>
              <p:nvPr/>
            </p:nvCxnSpPr>
            <p:spPr>
              <a:xfrm>
                <a:off x="6735024" y="3397919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3313DE-1AAD-4CD6-A6A4-4D47E0BDD878}"/>
                  </a:ext>
                </a:extLst>
              </p:cNvPr>
              <p:cNvCxnSpPr/>
              <p:nvPr/>
            </p:nvCxnSpPr>
            <p:spPr>
              <a:xfrm>
                <a:off x="7675041" y="3408074"/>
                <a:ext cx="0" cy="15240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0D8CBB-40F1-46BA-8934-22313AE58D56}"/>
                </a:ext>
              </a:extLst>
            </p:cNvPr>
            <p:cNvSpPr/>
            <p:nvPr/>
          </p:nvSpPr>
          <p:spPr>
            <a:xfrm>
              <a:off x="7225284" y="4270719"/>
              <a:ext cx="94001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FC1DA1-FB39-4529-A206-B00DC2DB7DB3}"/>
                </a:ext>
              </a:extLst>
            </p:cNvPr>
            <p:cNvCxnSpPr/>
            <p:nvPr/>
          </p:nvCxnSpPr>
          <p:spPr>
            <a:xfrm>
              <a:off x="7225283" y="4198295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B0A48D-F8A6-4D44-9574-D017591F079E}"/>
                </a:ext>
              </a:extLst>
            </p:cNvPr>
            <p:cNvCxnSpPr/>
            <p:nvPr/>
          </p:nvCxnSpPr>
          <p:spPr>
            <a:xfrm>
              <a:off x="8165301" y="4260946"/>
              <a:ext cx="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5845583" y="38807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1555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4045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3462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557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4996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528723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4072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3489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5601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5019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7114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6532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38620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8038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0172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39590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5433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A1FC23-DADA-4001-8405-AC1A2B60F592}"/>
              </a:ext>
            </a:extLst>
          </p:cNvPr>
          <p:cNvSpPr/>
          <p:nvPr/>
        </p:nvSpPr>
        <p:spPr>
          <a:xfrm>
            <a:off x="5006308" y="3848149"/>
            <a:ext cx="1251163" cy="125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Bloc B4 /Scara A /Ap3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0284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5764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7263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0284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127.33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4209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hlinkClick r:id="rId9" action="ppaction://hlinksldjump"/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420946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7645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2F839E-6313-41E0-815C-B609EABE7C66}"/>
              </a:ext>
            </a:extLst>
          </p:cNvPr>
          <p:cNvSpPr/>
          <p:nvPr/>
        </p:nvSpPr>
        <p:spPr>
          <a:xfrm>
            <a:off x="4163838" y="38865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0FB516F-B8B7-4A6A-8DC3-76345920C009}"/>
              </a:ext>
            </a:extLst>
          </p:cNvPr>
          <p:cNvSpPr/>
          <p:nvPr/>
        </p:nvSpPr>
        <p:spPr>
          <a:xfrm rot="10800000">
            <a:off x="6138479" y="388654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2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hlinkClick r:id="rId5" action="ppaction://hlinksldjump"/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17406"/>
              </p:ext>
            </p:extLst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8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hlinkClick r:id="rId5" action="ppaction://hlinksldjump"/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6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70EF818-EE00-4182-9C4D-206949A3D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3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5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E8FB11-D268-470E-8339-11AD9C047320}"/>
              </a:ext>
            </a:extLst>
          </p:cNvPr>
          <p:cNvGrpSpPr/>
          <p:nvPr/>
        </p:nvGrpSpPr>
        <p:grpSpPr>
          <a:xfrm>
            <a:off x="6003841" y="4141948"/>
            <a:ext cx="844634" cy="137161"/>
            <a:chOff x="6407066" y="4400956"/>
            <a:chExt cx="844634" cy="13716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4EC8D1F-8AAE-43CD-B1ED-7AE280457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475" y="4420293"/>
              <a:ext cx="98486" cy="98486"/>
            </a:xfrm>
            <a:prstGeom prst="rect">
              <a:avLst/>
            </a:prstGeom>
          </p:spPr>
        </p:pic>
        <p:sp>
          <p:nvSpPr>
            <p:cNvPr id="54" name="Rectangle: Rounded Corners 76">
              <a:hlinkClick r:id="rId9" action="ppaction://hlinksldjump"/>
              <a:extLst>
                <a:ext uri="{FF2B5EF4-FFF2-40B4-BE49-F238E27FC236}">
                  <a16:creationId xmlns:a16="http://schemas.microsoft.com/office/drawing/2014/main" id="{84FD88F6-CEFA-4EFB-A6D5-9DC4F3F5D53F}"/>
                </a:ext>
              </a:extLst>
            </p:cNvPr>
            <p:cNvSpPr/>
            <p:nvPr/>
          </p:nvSpPr>
          <p:spPr>
            <a:xfrm>
              <a:off x="6407066" y="4400956"/>
              <a:ext cx="844634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Creeaza grup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731FA2F1-D401-466B-9A32-5D03D7D6BE47}"/>
              </a:ext>
            </a:extLst>
          </p:cNvPr>
          <p:cNvSpPr/>
          <p:nvPr/>
        </p:nvSpPr>
        <p:spPr>
          <a:xfrm>
            <a:off x="4167013" y="419311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63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0B9606A-DDA8-4AA3-93D7-20AE1A469F2E}"/>
              </a:ext>
            </a:extLst>
          </p:cNvPr>
          <p:cNvGrpSpPr/>
          <p:nvPr/>
        </p:nvGrpSpPr>
        <p:grpSpPr>
          <a:xfrm>
            <a:off x="4613535" y="1720426"/>
            <a:ext cx="2786146" cy="3867856"/>
            <a:chOff x="2971800" y="1660285"/>
            <a:chExt cx="2786146" cy="38678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0BA5E71-3FF7-4E2C-88C8-730843653932}"/>
                </a:ext>
              </a:extLst>
            </p:cNvPr>
            <p:cNvSpPr/>
            <p:nvPr/>
          </p:nvSpPr>
          <p:spPr>
            <a:xfrm>
              <a:off x="2971800" y="1660285"/>
              <a:ext cx="2780651" cy="3867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444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B0C8E32-E0D4-401A-AA3C-F929F5E96091}"/>
                </a:ext>
              </a:extLst>
            </p:cNvPr>
            <p:cNvSpPr txBox="1"/>
            <p:nvPr/>
          </p:nvSpPr>
          <p:spPr>
            <a:xfrm>
              <a:off x="3765985" y="1709924"/>
              <a:ext cx="1410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Creeaza grup</a:t>
              </a:r>
            </a:p>
          </p:txBody>
        </p:sp>
        <p:sp>
          <p:nvSpPr>
            <p:cNvPr id="145" name="Rectangle: Rounded Corners 144">
              <a:hlinkClick r:id="rId5" action="ppaction://hlinksldjump"/>
              <a:extLst>
                <a:ext uri="{FF2B5EF4-FFF2-40B4-BE49-F238E27FC236}">
                  <a16:creationId xmlns:a16="http://schemas.microsoft.com/office/drawing/2014/main" id="{7D18B872-EFDB-42BE-BC25-8C1EDAC44EDA}"/>
                </a:ext>
              </a:extLst>
            </p:cNvPr>
            <p:cNvSpPr/>
            <p:nvPr/>
          </p:nvSpPr>
          <p:spPr>
            <a:xfrm>
              <a:off x="3486460" y="256427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FCC92E3-A211-4CA4-BACE-21D8D1E8C3EC}"/>
                </a:ext>
              </a:extLst>
            </p:cNvPr>
            <p:cNvSpPr txBox="1"/>
            <p:nvPr/>
          </p:nvSpPr>
          <p:spPr>
            <a:xfrm>
              <a:off x="3531910" y="252186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Toata asociatia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53DBBBA-58C4-4864-8152-E5731D7D44F4}"/>
                </a:ext>
              </a:extLst>
            </p:cNvPr>
            <p:cNvSpPr/>
            <p:nvPr/>
          </p:nvSpPr>
          <p:spPr>
            <a:xfrm>
              <a:off x="3416300" y="2466698"/>
              <a:ext cx="1193800" cy="291167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8792AC1-E972-417F-BA62-47ECDD2A53B8}"/>
                </a:ext>
              </a:extLst>
            </p:cNvPr>
            <p:cNvSpPr/>
            <p:nvPr/>
          </p:nvSpPr>
          <p:spPr>
            <a:xfrm>
              <a:off x="3416300" y="2813031"/>
              <a:ext cx="1081493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E86D981-49DA-4B7A-ACA7-327D52F1A923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061639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D3C5EDD-5F6A-4451-B58B-F55BBA8781C9}"/>
                </a:ext>
              </a:extLst>
            </p:cNvPr>
            <p:cNvSpPr/>
            <p:nvPr/>
          </p:nvSpPr>
          <p:spPr>
            <a:xfrm>
              <a:off x="3486460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396D2F2-9B4A-4000-965C-C0870158ACD4}"/>
                </a:ext>
              </a:extLst>
            </p:cNvPr>
            <p:cNvSpPr txBox="1"/>
            <p:nvPr/>
          </p:nvSpPr>
          <p:spPr>
            <a:xfrm>
              <a:off x="3531910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B3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AC5840B4-8B47-40EC-B07F-A3DBAE571583}"/>
                </a:ext>
              </a:extLst>
            </p:cNvPr>
            <p:cNvSpPr/>
            <p:nvPr/>
          </p:nvSpPr>
          <p:spPr>
            <a:xfrm>
              <a:off x="3486460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F8A57F4-BED4-40A8-A5A4-212AE94C1F22}"/>
                </a:ext>
              </a:extLst>
            </p:cNvPr>
            <p:cNvSpPr txBox="1"/>
            <p:nvPr/>
          </p:nvSpPr>
          <p:spPr>
            <a:xfrm>
              <a:off x="3531910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544C053-B9D2-4CD8-B549-3687FB8568FD}"/>
                </a:ext>
              </a:extLst>
            </p:cNvPr>
            <p:cNvSpPr/>
            <p:nvPr/>
          </p:nvSpPr>
          <p:spPr>
            <a:xfrm>
              <a:off x="4049556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B0F5C2D-24A4-4964-9922-FA368CBE79FF}"/>
                </a:ext>
              </a:extLst>
            </p:cNvPr>
            <p:cNvSpPr txBox="1"/>
            <p:nvPr/>
          </p:nvSpPr>
          <p:spPr>
            <a:xfrm>
              <a:off x="4095006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B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946EA37-D84E-4CCC-BC10-7ACD887FEABA}"/>
                </a:ext>
              </a:extLst>
            </p:cNvPr>
            <p:cNvGrpSpPr/>
            <p:nvPr/>
          </p:nvGrpSpPr>
          <p:grpSpPr>
            <a:xfrm>
              <a:off x="3483157" y="3296706"/>
              <a:ext cx="398281" cy="184666"/>
              <a:chOff x="3311707" y="3075834"/>
              <a:chExt cx="398281" cy="184666"/>
            </a:xfrm>
          </p:grpSpPr>
          <p:sp>
            <p:nvSpPr>
              <p:cNvPr id="215" name="Rectangle: Rounded Corners 2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74AA66A-8A9A-49AA-8A6B-AEDA6A431E82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2948E9D-C67F-47D5-B53B-318BEDDCB4C3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D87C7B-7748-47D1-AED1-C8BF88682AEC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flipH="1" flipV="1">
              <a:off x="3956051" y="3059323"/>
              <a:ext cx="996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2A9C581-4687-4BC8-BB4E-B403ED6BB7EF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267186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FF5FEC-82B3-4FFD-8BA0-CAB93C3A144B}"/>
                </a:ext>
              </a:extLst>
            </p:cNvPr>
            <p:cNvGrpSpPr/>
            <p:nvPr/>
          </p:nvGrpSpPr>
          <p:grpSpPr>
            <a:xfrm>
              <a:off x="3483157" y="3451962"/>
              <a:ext cx="398281" cy="184666"/>
              <a:chOff x="3310913" y="3058013"/>
              <a:chExt cx="398281" cy="184666"/>
            </a:xfrm>
          </p:grpSpPr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5A179908-91C7-4E50-8780-D24B6DB5DA0C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563D76C-7EC1-4162-A30A-5D648893A9B8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EAE4F57-9ED7-4034-B68A-E5140002B2F7}"/>
                </a:ext>
              </a:extLst>
            </p:cNvPr>
            <p:cNvGrpSpPr/>
            <p:nvPr/>
          </p:nvGrpSpPr>
          <p:grpSpPr>
            <a:xfrm>
              <a:off x="3483157" y="3607218"/>
              <a:ext cx="398281" cy="184666"/>
              <a:chOff x="3311707" y="3074316"/>
              <a:chExt cx="398281" cy="184666"/>
            </a:xfrm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5D11C766-15BD-4696-93CB-4A7062413FDC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5B2CE5B-153F-4541-B52B-A7D1BD0CBEED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5CD01FA-CCDC-4FFC-B46F-8B2D1F82ACB5}"/>
                </a:ext>
              </a:extLst>
            </p:cNvPr>
            <p:cNvGrpSpPr/>
            <p:nvPr/>
          </p:nvGrpSpPr>
          <p:grpSpPr>
            <a:xfrm>
              <a:off x="3483157" y="3762474"/>
              <a:ext cx="398281" cy="184666"/>
              <a:chOff x="3311707" y="3075834"/>
              <a:chExt cx="398281" cy="184666"/>
            </a:xfrm>
          </p:grpSpPr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6DA6B09F-4F71-419D-A83A-37A35906B01D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A4404F7-522D-4C9D-9C1C-028D804CD0B6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D4D8CCE-2B6B-497E-8A6E-FB0C70448DF7}"/>
                </a:ext>
              </a:extLst>
            </p:cNvPr>
            <p:cNvGrpSpPr/>
            <p:nvPr/>
          </p:nvGrpSpPr>
          <p:grpSpPr>
            <a:xfrm>
              <a:off x="3483157" y="3917729"/>
              <a:ext cx="398281" cy="184666"/>
              <a:chOff x="3311707" y="3075834"/>
              <a:chExt cx="398281" cy="184666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EEF85A57-43AF-4C6A-BDAD-A9D96BD4A568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5A94D30-2D43-4328-938A-1328DA89F4FE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8487C9B-E57A-48DB-9B64-8D32FD7D71D1}"/>
                </a:ext>
              </a:extLst>
            </p:cNvPr>
            <p:cNvGrpSpPr/>
            <p:nvPr/>
          </p:nvGrpSpPr>
          <p:grpSpPr>
            <a:xfrm>
              <a:off x="4048542" y="3293501"/>
              <a:ext cx="516106" cy="184666"/>
              <a:chOff x="3311707" y="3075834"/>
              <a:chExt cx="398281" cy="159285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40A81D26-7872-400F-8E46-544BEC6EEE36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F40FB5E-6308-4BA3-BC69-DE6DFD58D4A5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16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49A068-8F0B-40F9-91C4-C23CAC439522}"/>
                </a:ext>
              </a:extLst>
            </p:cNvPr>
            <p:cNvGrpSpPr/>
            <p:nvPr/>
          </p:nvGrpSpPr>
          <p:grpSpPr>
            <a:xfrm>
              <a:off x="4048542" y="3448757"/>
              <a:ext cx="516106" cy="184666"/>
              <a:chOff x="3310913" y="3058013"/>
              <a:chExt cx="398281" cy="159285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4E9AFD25-7321-480D-B876-F8F045AD65A2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829F86-85C1-435B-AAEB-3D03E430B848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17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FF564E7-3B54-4E6F-89F1-98C70FE964CC}"/>
                </a:ext>
              </a:extLst>
            </p:cNvPr>
            <p:cNvGrpSpPr/>
            <p:nvPr/>
          </p:nvGrpSpPr>
          <p:grpSpPr>
            <a:xfrm>
              <a:off x="4048542" y="3604013"/>
              <a:ext cx="516106" cy="184666"/>
              <a:chOff x="3311707" y="3074316"/>
              <a:chExt cx="398281" cy="159285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99570EE3-9B6B-461D-8C36-6B119FAE2922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BB9E9D42-D441-4009-BBC9-9FFF433D48B8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18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ED85D-898B-49FF-BA80-97FF95413789}"/>
                </a:ext>
              </a:extLst>
            </p:cNvPr>
            <p:cNvGrpSpPr/>
            <p:nvPr/>
          </p:nvGrpSpPr>
          <p:grpSpPr>
            <a:xfrm>
              <a:off x="4048542" y="3759269"/>
              <a:ext cx="516106" cy="184666"/>
              <a:chOff x="3311707" y="3075834"/>
              <a:chExt cx="398281" cy="159285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9E9EC55-A91D-4D63-B76C-BD46B0A1DAFF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FEBD711-1419-4C95-B5D6-150D5B66CB3D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19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9BAEF9-F34D-49CC-87BF-163DB5DA54AA}"/>
                </a:ext>
              </a:extLst>
            </p:cNvPr>
            <p:cNvGrpSpPr/>
            <p:nvPr/>
          </p:nvGrpSpPr>
          <p:grpSpPr>
            <a:xfrm>
              <a:off x="4048542" y="3914524"/>
              <a:ext cx="516106" cy="184666"/>
              <a:chOff x="3311707" y="3075834"/>
              <a:chExt cx="398281" cy="159285"/>
            </a:xfrm>
          </p:grpSpPr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BD0A68A5-732F-45FF-B79A-ECA366C9BD13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3757161-02E9-45F1-A656-279E599D9C80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20</a:t>
                </a:r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ED7F695-5576-4764-900E-AA5B5CEED0A1}"/>
                </a:ext>
              </a:extLst>
            </p:cNvPr>
            <p:cNvSpPr/>
            <p:nvPr/>
          </p:nvSpPr>
          <p:spPr>
            <a:xfrm>
              <a:off x="4555349" y="2813031"/>
              <a:ext cx="539750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C7951CC-0AC4-4CB5-ACA3-C0F22EC24704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061639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038BEEEC-39A2-4EB5-AEEF-1C8435251823}"/>
                </a:ext>
              </a:extLst>
            </p:cNvPr>
            <p:cNvSpPr/>
            <p:nvPr/>
          </p:nvSpPr>
          <p:spPr>
            <a:xfrm>
              <a:off x="4625508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2A1A631-90C0-44FD-A44F-9CAAA61A3D23}"/>
                </a:ext>
              </a:extLst>
            </p:cNvPr>
            <p:cNvSpPr txBox="1"/>
            <p:nvPr/>
          </p:nvSpPr>
          <p:spPr>
            <a:xfrm>
              <a:off x="4670958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B4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BCC4395B-0A56-4976-AAC9-475DB1EC4E18}"/>
                </a:ext>
              </a:extLst>
            </p:cNvPr>
            <p:cNvSpPr/>
            <p:nvPr/>
          </p:nvSpPr>
          <p:spPr>
            <a:xfrm>
              <a:off x="4625508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551E691-6793-40A4-B2E4-4B65C38C34E3}"/>
                </a:ext>
              </a:extLst>
            </p:cNvPr>
            <p:cNvGrpSpPr/>
            <p:nvPr/>
          </p:nvGrpSpPr>
          <p:grpSpPr>
            <a:xfrm>
              <a:off x="4622205" y="3296706"/>
              <a:ext cx="398281" cy="184666"/>
              <a:chOff x="3311707" y="3075834"/>
              <a:chExt cx="398281" cy="184666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3A87966B-B5E9-4E84-AC80-8142CAED9F3A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5D2A4C1-0018-447D-8358-0567D929DB0F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73940-7822-47E5-AAC7-D7C0BD7CE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098" y="3059323"/>
              <a:ext cx="0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3ACAB68-91C9-4ECF-B4E0-B70C87CE88BE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267186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29FF88F-27B2-4842-8207-B65FE8FDFB24}"/>
                </a:ext>
              </a:extLst>
            </p:cNvPr>
            <p:cNvGrpSpPr/>
            <p:nvPr/>
          </p:nvGrpSpPr>
          <p:grpSpPr>
            <a:xfrm>
              <a:off x="4622205" y="3451962"/>
              <a:ext cx="398281" cy="184666"/>
              <a:chOff x="3310913" y="3058013"/>
              <a:chExt cx="398281" cy="184666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057E6D4B-1813-4BF9-87E7-DE33302BE5CE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02DA9AF-8B7C-4467-84E5-34F3C8DA27A9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C0AE67C-A69F-4E66-A2C6-5B49D0D69363}"/>
                </a:ext>
              </a:extLst>
            </p:cNvPr>
            <p:cNvGrpSpPr/>
            <p:nvPr/>
          </p:nvGrpSpPr>
          <p:grpSpPr>
            <a:xfrm>
              <a:off x="4622205" y="3607218"/>
              <a:ext cx="398281" cy="184666"/>
              <a:chOff x="3311707" y="3074316"/>
              <a:chExt cx="398281" cy="184666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96CB5C5F-C4FA-40B4-8D5C-D3B438F203B8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FD2C1B2-D724-43BB-978B-6C7F6527E455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D47E4B2-CB60-43A3-88C1-297E4FAF8DFD}"/>
                </a:ext>
              </a:extLst>
            </p:cNvPr>
            <p:cNvGrpSpPr/>
            <p:nvPr/>
          </p:nvGrpSpPr>
          <p:grpSpPr>
            <a:xfrm>
              <a:off x="4622205" y="3762474"/>
              <a:ext cx="398281" cy="184666"/>
              <a:chOff x="3311707" y="3075834"/>
              <a:chExt cx="398281" cy="184666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27BE0083-1997-419E-807C-3C6C30000741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37BC98-06DD-4D90-A377-91EB84A2CADF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08DCFA7-9678-4A79-94F0-1E10B394DD9B}"/>
                </a:ext>
              </a:extLst>
            </p:cNvPr>
            <p:cNvGrpSpPr/>
            <p:nvPr/>
          </p:nvGrpSpPr>
          <p:grpSpPr>
            <a:xfrm>
              <a:off x="4622205" y="3917729"/>
              <a:ext cx="398281" cy="184666"/>
              <a:chOff x="3311707" y="3075834"/>
              <a:chExt cx="398281" cy="184666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0C2E6D47-947A-470C-9ADE-456344B57E6A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FF762A3-949A-4D89-BD00-E7F2D781CB30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2ACA656-617B-4039-88E0-1371A44D4B68}"/>
                </a:ext>
              </a:extLst>
            </p:cNvPr>
            <p:cNvSpPr txBox="1"/>
            <p:nvPr/>
          </p:nvSpPr>
          <p:spPr>
            <a:xfrm>
              <a:off x="4676453" y="3079347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48EA2EF-C1C5-49BA-A4B8-651ADD9E7058}"/>
                </a:ext>
              </a:extLst>
            </p:cNvPr>
            <p:cNvSpPr txBox="1"/>
            <p:nvPr/>
          </p:nvSpPr>
          <p:spPr>
            <a:xfrm>
              <a:off x="3375586" y="4511336"/>
              <a:ext cx="6487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Nume grup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CFD8E8E4-3733-40D3-9BBD-C9554C07AB6B}"/>
                </a:ext>
              </a:extLst>
            </p:cNvPr>
            <p:cNvSpPr/>
            <p:nvPr/>
          </p:nvSpPr>
          <p:spPr>
            <a:xfrm>
              <a:off x="4048542" y="4540366"/>
              <a:ext cx="79769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000B896-E9B4-4085-9C4E-6C7B90B541F3}"/>
                </a:ext>
              </a:extLst>
            </p:cNvPr>
            <p:cNvSpPr txBox="1"/>
            <p:nvPr/>
          </p:nvSpPr>
          <p:spPr>
            <a:xfrm>
              <a:off x="3313533" y="2211792"/>
              <a:ext cx="2219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Selecteaza componenta grupului</a:t>
              </a:r>
            </a:p>
          </p:txBody>
        </p:sp>
        <p:sp>
          <p:nvSpPr>
            <p:cNvPr id="184" name="Rectangle: Rounded Corners 80">
              <a:extLst>
                <a:ext uri="{FF2B5EF4-FFF2-40B4-BE49-F238E27FC236}">
                  <a16:creationId xmlns:a16="http://schemas.microsoft.com/office/drawing/2014/main" id="{825F5866-98E9-411F-9B57-91E9A69B26E5}"/>
                </a:ext>
              </a:extLst>
            </p:cNvPr>
            <p:cNvSpPr/>
            <p:nvPr/>
          </p:nvSpPr>
          <p:spPr>
            <a:xfrm>
              <a:off x="4413240" y="4955112"/>
              <a:ext cx="863473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Inapoi</a:t>
              </a:r>
            </a:p>
          </p:txBody>
        </p:sp>
        <p:sp>
          <p:nvSpPr>
            <p:cNvPr id="185" name="Rectangle: Rounded Corners 76">
              <a:extLst>
                <a:ext uri="{FF2B5EF4-FFF2-40B4-BE49-F238E27FC236}">
                  <a16:creationId xmlns:a16="http://schemas.microsoft.com/office/drawing/2014/main" id="{08ADE4DA-6A99-4D16-A42A-152D0B50F5F7}"/>
                </a:ext>
              </a:extLst>
            </p:cNvPr>
            <p:cNvSpPr/>
            <p:nvPr/>
          </p:nvSpPr>
          <p:spPr>
            <a:xfrm>
              <a:off x="3402701" y="4955112"/>
              <a:ext cx="949820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Salveaza grupul</a:t>
              </a:r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CE04B42F-E67A-4D05-8A9E-78C3A995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288" y="1773835"/>
              <a:ext cx="460405" cy="263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426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B8BB49-6615-4885-B97B-8E72F04A839E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2971800" y="1660285"/>
            <a:chExt cx="2786146" cy="38678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EC851F-4BF1-4B9D-93F3-DE2A8C7CEBFE}"/>
                </a:ext>
              </a:extLst>
            </p:cNvPr>
            <p:cNvSpPr/>
            <p:nvPr/>
          </p:nvSpPr>
          <p:spPr>
            <a:xfrm>
              <a:off x="2971800" y="1660285"/>
              <a:ext cx="2780651" cy="3867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444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FCB61-B700-487A-888C-CCC7DAF96AD7}"/>
                </a:ext>
              </a:extLst>
            </p:cNvPr>
            <p:cNvSpPr txBox="1"/>
            <p:nvPr/>
          </p:nvSpPr>
          <p:spPr>
            <a:xfrm>
              <a:off x="3765985" y="1709924"/>
              <a:ext cx="1410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Creeaza grup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30F7C65E-2A2E-45C0-AE48-7DEBA445D6A6}"/>
                </a:ext>
              </a:extLst>
            </p:cNvPr>
            <p:cNvSpPr/>
            <p:nvPr/>
          </p:nvSpPr>
          <p:spPr>
            <a:xfrm>
              <a:off x="3486460" y="256427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369663-D350-4259-8F67-3B79413B2335}"/>
                </a:ext>
              </a:extLst>
            </p:cNvPr>
            <p:cNvSpPr txBox="1"/>
            <p:nvPr/>
          </p:nvSpPr>
          <p:spPr>
            <a:xfrm>
              <a:off x="3531910" y="252186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Toata asociatia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1EB67E4-669B-4329-A609-5189AFE074C2}"/>
                </a:ext>
              </a:extLst>
            </p:cNvPr>
            <p:cNvSpPr/>
            <p:nvPr/>
          </p:nvSpPr>
          <p:spPr>
            <a:xfrm>
              <a:off x="3416300" y="2466698"/>
              <a:ext cx="1193800" cy="291167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1370F7-0D43-4105-A760-77191D9EDFAF}"/>
                </a:ext>
              </a:extLst>
            </p:cNvPr>
            <p:cNvSpPr/>
            <p:nvPr/>
          </p:nvSpPr>
          <p:spPr>
            <a:xfrm>
              <a:off x="3416300" y="2813031"/>
              <a:ext cx="1081493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7C927E-16C3-4ECF-ADA3-587504A9C165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061639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789B95E1-2CE8-4AA2-A536-71A687C2603E}"/>
                </a:ext>
              </a:extLst>
            </p:cNvPr>
            <p:cNvSpPr/>
            <p:nvPr/>
          </p:nvSpPr>
          <p:spPr>
            <a:xfrm>
              <a:off x="3486460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5D977E-2D08-4350-A807-A9EE45B36413}"/>
                </a:ext>
              </a:extLst>
            </p:cNvPr>
            <p:cNvSpPr txBox="1"/>
            <p:nvPr/>
          </p:nvSpPr>
          <p:spPr>
            <a:xfrm>
              <a:off x="3531910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B3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E2A8C59-CCE0-44C5-98BF-9FBB47E079B6}"/>
                </a:ext>
              </a:extLst>
            </p:cNvPr>
            <p:cNvSpPr/>
            <p:nvPr/>
          </p:nvSpPr>
          <p:spPr>
            <a:xfrm>
              <a:off x="3486460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E6BA8F0-A15C-4E24-A6B7-DCEBBC05A165}"/>
                </a:ext>
              </a:extLst>
            </p:cNvPr>
            <p:cNvSpPr txBox="1"/>
            <p:nvPr/>
          </p:nvSpPr>
          <p:spPr>
            <a:xfrm>
              <a:off x="3531910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D1547DA-5F9A-4996-A568-5B8877DE0936}"/>
                </a:ext>
              </a:extLst>
            </p:cNvPr>
            <p:cNvSpPr/>
            <p:nvPr/>
          </p:nvSpPr>
          <p:spPr>
            <a:xfrm>
              <a:off x="4049556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AA1659-CEE3-418B-BAE0-E9C69D9F6215}"/>
                </a:ext>
              </a:extLst>
            </p:cNvPr>
            <p:cNvSpPr txBox="1"/>
            <p:nvPr/>
          </p:nvSpPr>
          <p:spPr>
            <a:xfrm>
              <a:off x="4095006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B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2FD89F-2106-479A-A876-F801E9AD145C}"/>
                </a:ext>
              </a:extLst>
            </p:cNvPr>
            <p:cNvGrpSpPr/>
            <p:nvPr/>
          </p:nvGrpSpPr>
          <p:grpSpPr>
            <a:xfrm>
              <a:off x="3483157" y="3296706"/>
              <a:ext cx="398281" cy="184666"/>
              <a:chOff x="3311707" y="3075834"/>
              <a:chExt cx="398281" cy="184666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ED987AF5-281D-43BD-A354-9C726484DA17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29D6931-D080-4AD1-9984-7D8FF04E8DAF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93FCDF-AA2A-4717-B3E2-1EB89FDF25CA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 flipV="1">
              <a:off x="3956051" y="3059323"/>
              <a:ext cx="996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B35157-77DC-4C5A-8278-1D288F280EAB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267186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F5637FE-0C20-4EDB-B584-0E7041B9A17C}"/>
                </a:ext>
              </a:extLst>
            </p:cNvPr>
            <p:cNvGrpSpPr/>
            <p:nvPr/>
          </p:nvGrpSpPr>
          <p:grpSpPr>
            <a:xfrm>
              <a:off x="3483157" y="3451962"/>
              <a:ext cx="398281" cy="184666"/>
              <a:chOff x="3310913" y="3058013"/>
              <a:chExt cx="398281" cy="184666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BE4927F-0677-43E8-B8BC-B4F479B77997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B0999C6-25B6-4AEA-988D-8EA1D16FC307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B8C171-CA03-45D9-B029-F2D42FF6F1AE}"/>
                </a:ext>
              </a:extLst>
            </p:cNvPr>
            <p:cNvGrpSpPr/>
            <p:nvPr/>
          </p:nvGrpSpPr>
          <p:grpSpPr>
            <a:xfrm>
              <a:off x="3483157" y="3607218"/>
              <a:ext cx="398281" cy="184666"/>
              <a:chOff x="3311707" y="3074316"/>
              <a:chExt cx="398281" cy="184666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6B05C1E-63FC-456D-8CD1-CC5BF96EA5F6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A97F4FC-4551-4FDE-B514-94D0321C5587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BDC02B6-A7B2-4D41-B397-4CC20F40F0CB}"/>
                </a:ext>
              </a:extLst>
            </p:cNvPr>
            <p:cNvGrpSpPr/>
            <p:nvPr/>
          </p:nvGrpSpPr>
          <p:grpSpPr>
            <a:xfrm>
              <a:off x="3483157" y="3762474"/>
              <a:ext cx="398281" cy="184666"/>
              <a:chOff x="3311707" y="3075834"/>
              <a:chExt cx="398281" cy="184666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324E94C-8334-41C3-AB02-B124C6A82ED8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6514EA2-BBB7-440A-B1FF-7E2AC7F935B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48C6A23-6F31-4A1C-98BA-AD1258ADABC3}"/>
                </a:ext>
              </a:extLst>
            </p:cNvPr>
            <p:cNvGrpSpPr/>
            <p:nvPr/>
          </p:nvGrpSpPr>
          <p:grpSpPr>
            <a:xfrm>
              <a:off x="3483157" y="3917729"/>
              <a:ext cx="398281" cy="184666"/>
              <a:chOff x="3311707" y="3075834"/>
              <a:chExt cx="398281" cy="184666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48BABA0-7E5E-4E8B-BC10-8779B0F67B5C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FF8670A-C9E8-4227-9A61-4CD9550DBB7B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03912B-5543-42C9-ACB8-DE4EE8075EAE}"/>
                </a:ext>
              </a:extLst>
            </p:cNvPr>
            <p:cNvGrpSpPr/>
            <p:nvPr/>
          </p:nvGrpSpPr>
          <p:grpSpPr>
            <a:xfrm>
              <a:off x="4048542" y="3293501"/>
              <a:ext cx="516106" cy="184666"/>
              <a:chOff x="3311707" y="3075834"/>
              <a:chExt cx="398281" cy="159285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DC36D311-AD5D-4761-B1A6-21B90AD88485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8742A5-07BD-4E6E-942E-94B493CFF8BA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16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FF6D5A1-8F57-4F19-980B-A082A8DB4B01}"/>
                </a:ext>
              </a:extLst>
            </p:cNvPr>
            <p:cNvGrpSpPr/>
            <p:nvPr/>
          </p:nvGrpSpPr>
          <p:grpSpPr>
            <a:xfrm>
              <a:off x="4048542" y="3448757"/>
              <a:ext cx="516106" cy="184666"/>
              <a:chOff x="3310913" y="3058013"/>
              <a:chExt cx="398281" cy="159285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D9F0EF6-D864-474C-899D-94F535C14BF1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75ED7A8-4CAA-4F51-A620-93F8CEE1BA99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17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C42A57E-D44C-46F5-8818-A6037747E3B6}"/>
                </a:ext>
              </a:extLst>
            </p:cNvPr>
            <p:cNvGrpSpPr/>
            <p:nvPr/>
          </p:nvGrpSpPr>
          <p:grpSpPr>
            <a:xfrm>
              <a:off x="4048542" y="3604013"/>
              <a:ext cx="516106" cy="184666"/>
              <a:chOff x="3311707" y="3074316"/>
              <a:chExt cx="398281" cy="159285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8890F39D-74DC-4BE1-A218-F0473F3EB4C9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61B6C2-3BDC-401A-BE66-E248871DB359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18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4EBA29B-3043-44AF-A8DD-E4BC9F12C326}"/>
                </a:ext>
              </a:extLst>
            </p:cNvPr>
            <p:cNvGrpSpPr/>
            <p:nvPr/>
          </p:nvGrpSpPr>
          <p:grpSpPr>
            <a:xfrm>
              <a:off x="4048542" y="3759269"/>
              <a:ext cx="516106" cy="184666"/>
              <a:chOff x="3311707" y="3075834"/>
              <a:chExt cx="398281" cy="159285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3E26EAAB-FA44-435F-B4AD-051650C46F19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CB33917-869B-49C4-ACBE-1D50B41607F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19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EC822C5-BEDA-46CD-AE75-E859006EE13E}"/>
                </a:ext>
              </a:extLst>
            </p:cNvPr>
            <p:cNvGrpSpPr/>
            <p:nvPr/>
          </p:nvGrpSpPr>
          <p:grpSpPr>
            <a:xfrm>
              <a:off x="4048542" y="3914524"/>
              <a:ext cx="516106" cy="184666"/>
              <a:chOff x="3311707" y="3075834"/>
              <a:chExt cx="398281" cy="159285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9B1AA65A-793C-4B84-906D-703A540094DF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9DAC67F-A629-4327-B6FB-68B6049459AB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20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B6A34B5-1D36-45DF-8DC8-FD06A5BCCA9D}"/>
                </a:ext>
              </a:extLst>
            </p:cNvPr>
            <p:cNvSpPr/>
            <p:nvPr/>
          </p:nvSpPr>
          <p:spPr>
            <a:xfrm>
              <a:off x="4555349" y="2813031"/>
              <a:ext cx="539750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65DA31-C841-4E5D-9FC0-919E6A227EEF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061639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BBA75A62-C916-4974-AA7A-1D491F290498}"/>
                </a:ext>
              </a:extLst>
            </p:cNvPr>
            <p:cNvSpPr/>
            <p:nvPr/>
          </p:nvSpPr>
          <p:spPr>
            <a:xfrm>
              <a:off x="4625508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69FE43C-225D-4FD3-B0ED-1328C7AEEEBF}"/>
                </a:ext>
              </a:extLst>
            </p:cNvPr>
            <p:cNvSpPr txBox="1"/>
            <p:nvPr/>
          </p:nvSpPr>
          <p:spPr>
            <a:xfrm>
              <a:off x="4670958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B4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8F83472-010A-4E54-BE7F-8A8E3F1188E1}"/>
                </a:ext>
              </a:extLst>
            </p:cNvPr>
            <p:cNvSpPr/>
            <p:nvPr/>
          </p:nvSpPr>
          <p:spPr>
            <a:xfrm>
              <a:off x="4625508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A7BD26-0186-41A5-9D73-0296C89AD2F2}"/>
                </a:ext>
              </a:extLst>
            </p:cNvPr>
            <p:cNvGrpSpPr/>
            <p:nvPr/>
          </p:nvGrpSpPr>
          <p:grpSpPr>
            <a:xfrm>
              <a:off x="4622205" y="3296706"/>
              <a:ext cx="398281" cy="184666"/>
              <a:chOff x="3311707" y="3075834"/>
              <a:chExt cx="398281" cy="184666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D34DF7F-F410-4E08-9AC3-F7199F280B87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38693E-5737-42F4-B916-7E11A0C1C9A6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1C05747-E8BD-427B-8B93-9893E984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098" y="3059323"/>
              <a:ext cx="0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6A43FC-B506-42EB-88FE-92D44092801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267186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5D4CEF0-31E2-4824-9A1E-75C7A5C64003}"/>
                </a:ext>
              </a:extLst>
            </p:cNvPr>
            <p:cNvGrpSpPr/>
            <p:nvPr/>
          </p:nvGrpSpPr>
          <p:grpSpPr>
            <a:xfrm>
              <a:off x="4622205" y="3451962"/>
              <a:ext cx="398281" cy="184666"/>
              <a:chOff x="3310913" y="3058013"/>
              <a:chExt cx="398281" cy="184666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AC129437-939B-4AEC-B8C8-9C40F896C093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DDC2E1-DCBB-42BF-A677-0B9F1AF0E8C2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B91F907-CE86-4CDC-9F8C-8AD73EBF15A3}"/>
                </a:ext>
              </a:extLst>
            </p:cNvPr>
            <p:cNvGrpSpPr/>
            <p:nvPr/>
          </p:nvGrpSpPr>
          <p:grpSpPr>
            <a:xfrm>
              <a:off x="4622205" y="3607218"/>
              <a:ext cx="398281" cy="184666"/>
              <a:chOff x="3311707" y="3074316"/>
              <a:chExt cx="398281" cy="184666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DF70DCE-E13F-467B-A339-29ED05EB8F4B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716DB5A-670D-4D57-A390-0C9038F08FA4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8E05873-D290-4DC9-ACD1-37AF7791A294}"/>
                </a:ext>
              </a:extLst>
            </p:cNvPr>
            <p:cNvGrpSpPr/>
            <p:nvPr/>
          </p:nvGrpSpPr>
          <p:grpSpPr>
            <a:xfrm>
              <a:off x="4622205" y="3762474"/>
              <a:ext cx="398281" cy="184666"/>
              <a:chOff x="3311707" y="3075834"/>
              <a:chExt cx="398281" cy="18466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33714B-1301-44E9-BBC3-C823B2F8C266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CFB7957-BE50-47F0-91A0-37CDEE10387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384878D-3CCA-49AA-8B4E-5072418ADE08}"/>
                </a:ext>
              </a:extLst>
            </p:cNvPr>
            <p:cNvGrpSpPr/>
            <p:nvPr/>
          </p:nvGrpSpPr>
          <p:grpSpPr>
            <a:xfrm>
              <a:off x="4622205" y="3917729"/>
              <a:ext cx="398281" cy="184666"/>
              <a:chOff x="3311707" y="3075834"/>
              <a:chExt cx="398281" cy="18466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8073CCA8-1969-4B45-8F12-103695597B51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9FBE780-845E-4027-BFBB-F380D79E4570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2B7F8-AB6D-42DC-B6DD-C3C20139663F}"/>
                </a:ext>
              </a:extLst>
            </p:cNvPr>
            <p:cNvSpPr txBox="1"/>
            <p:nvPr/>
          </p:nvSpPr>
          <p:spPr>
            <a:xfrm>
              <a:off x="4676453" y="3079347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BC55DA-F795-4D14-85C6-15F665CB5F4D}"/>
                </a:ext>
              </a:extLst>
            </p:cNvPr>
            <p:cNvSpPr txBox="1"/>
            <p:nvPr/>
          </p:nvSpPr>
          <p:spPr>
            <a:xfrm>
              <a:off x="3375586" y="4511336"/>
              <a:ext cx="6487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Nume grup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8C438191-68E5-4565-B5E1-98C63ED56288}"/>
                </a:ext>
              </a:extLst>
            </p:cNvPr>
            <p:cNvSpPr/>
            <p:nvPr/>
          </p:nvSpPr>
          <p:spPr>
            <a:xfrm>
              <a:off x="4048542" y="4540366"/>
              <a:ext cx="79769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533FD37-1EE7-43A4-BDD3-4981A2BDD747}"/>
                </a:ext>
              </a:extLst>
            </p:cNvPr>
            <p:cNvSpPr txBox="1"/>
            <p:nvPr/>
          </p:nvSpPr>
          <p:spPr>
            <a:xfrm>
              <a:off x="3313533" y="2211792"/>
              <a:ext cx="2219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Selecteaza componenta grupului</a:t>
              </a:r>
            </a:p>
          </p:txBody>
        </p:sp>
        <p:sp>
          <p:nvSpPr>
            <p:cNvPr id="110" name="Rectangle: Rounded Corners 80">
              <a:extLst>
                <a:ext uri="{FF2B5EF4-FFF2-40B4-BE49-F238E27FC236}">
                  <a16:creationId xmlns:a16="http://schemas.microsoft.com/office/drawing/2014/main" id="{9174ABAF-1F18-4A2E-8796-088DF7FACAC6}"/>
                </a:ext>
              </a:extLst>
            </p:cNvPr>
            <p:cNvSpPr/>
            <p:nvPr/>
          </p:nvSpPr>
          <p:spPr>
            <a:xfrm>
              <a:off x="4413240" y="4955112"/>
              <a:ext cx="863473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Inapoi</a:t>
              </a:r>
            </a:p>
          </p:txBody>
        </p:sp>
        <p:sp>
          <p:nvSpPr>
            <p:cNvPr id="111" name="Rectangle: Rounded Corners 76">
              <a:extLst>
                <a:ext uri="{FF2B5EF4-FFF2-40B4-BE49-F238E27FC236}">
                  <a16:creationId xmlns:a16="http://schemas.microsoft.com/office/drawing/2014/main" id="{65E3F744-6CE4-4C91-83AE-C87F996A0058}"/>
                </a:ext>
              </a:extLst>
            </p:cNvPr>
            <p:cNvSpPr/>
            <p:nvPr/>
          </p:nvSpPr>
          <p:spPr>
            <a:xfrm>
              <a:off x="3402701" y="4955112"/>
              <a:ext cx="949820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Salveaza grupul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651CC50-7720-4F9F-9FD0-E137E353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288" y="1773835"/>
              <a:ext cx="460405" cy="263089"/>
            </a:xfrm>
            <a:prstGeom prst="rect">
              <a:avLst/>
            </a:prstGeom>
          </p:spPr>
        </p:pic>
        <p:pic>
          <p:nvPicPr>
            <p:cNvPr id="113" name="Picture 112">
              <a:hlinkClick r:id="rId11" action="ppaction://hlinksldjump"/>
              <a:extLst>
                <a:ext uri="{FF2B5EF4-FFF2-40B4-BE49-F238E27FC236}">
                  <a16:creationId xmlns:a16="http://schemas.microsoft.com/office/drawing/2014/main" id="{F220EA57-EAED-483D-87EE-2EAB845F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384" y="2547700"/>
              <a:ext cx="129110" cy="12911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11D373FE-1F49-4E93-B67B-91F4F1F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384" y="2876855"/>
              <a:ext cx="129110" cy="12911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8C1292C-9065-4EA2-B832-BDAD2279A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860" y="3107980"/>
              <a:ext cx="129110" cy="12911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3E69BFE-49A5-4DD7-B2BE-F972E88CE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52" y="3326852"/>
              <a:ext cx="129110" cy="12911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6C48362C-64F7-422C-BE16-79E29BF5D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606" y="3479739"/>
              <a:ext cx="129110" cy="12911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D592EFB-7A84-47B7-B565-68731728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606" y="3640654"/>
              <a:ext cx="129110" cy="12911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366AFC01-3E23-48D2-B35D-904A4C73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606" y="3794259"/>
              <a:ext cx="129110" cy="12911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260AFD5-11B6-4628-8C70-F82D5A4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52" y="3950331"/>
              <a:ext cx="129110" cy="12911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6F0A639-FFF4-4B04-9B03-171209D9B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665" y="3102750"/>
              <a:ext cx="143702" cy="143702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FF5AE5E-4279-4D30-9857-951737F8E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857" y="3321622"/>
              <a:ext cx="143702" cy="143702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65874FB-6A07-40F1-B0C7-D943447DA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11" y="3474509"/>
              <a:ext cx="143702" cy="143702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08D412A-2689-4F52-8C63-41664ACB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11" y="3635424"/>
              <a:ext cx="143702" cy="143702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AFA18E8-3907-4554-99A6-488C760FF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11" y="3789029"/>
              <a:ext cx="143702" cy="143702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860CFB27-FF6F-4BB6-A524-A74FD203E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857" y="3945101"/>
              <a:ext cx="143702" cy="143702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4B276AB-3D42-4684-AC8A-87D6C539E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147" y="2876855"/>
              <a:ext cx="129110" cy="12911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8B2815A-CA2C-444A-9C3B-879A2CEA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623" y="3107980"/>
              <a:ext cx="129110" cy="12911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51697D8-10EC-4F2A-97DD-50A0129BA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815" y="3326852"/>
              <a:ext cx="129110" cy="12911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0BF2C9-95E2-4312-B131-A0EAF2407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369" y="3479739"/>
              <a:ext cx="129110" cy="12911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F82648A-93B3-4A57-9DCA-15AD5AA00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369" y="3640654"/>
              <a:ext cx="129110" cy="12911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4D17403-4A61-434F-85CB-8404D958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369" y="3794259"/>
              <a:ext cx="129110" cy="12911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A379C5C-0A7F-4EC0-B877-610AED83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815" y="3950331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339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3670CF-FEE5-4ED6-B72F-842ABBEC7CFD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2971800" y="1660285"/>
            <a:chExt cx="2786146" cy="38678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7D7C559-320D-4F9B-9ECA-D0CF4B6E19D7}"/>
                </a:ext>
              </a:extLst>
            </p:cNvPr>
            <p:cNvSpPr/>
            <p:nvPr/>
          </p:nvSpPr>
          <p:spPr>
            <a:xfrm>
              <a:off x="2971800" y="1660285"/>
              <a:ext cx="2780651" cy="3867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444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ECA05B-E3FF-4646-93F0-5E05FFC0F9AB}"/>
                </a:ext>
              </a:extLst>
            </p:cNvPr>
            <p:cNvSpPr txBox="1"/>
            <p:nvPr/>
          </p:nvSpPr>
          <p:spPr>
            <a:xfrm>
              <a:off x="3765985" y="1709924"/>
              <a:ext cx="1410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Creeaza grup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AD19154-74C8-4FDE-B8E5-29EBF014DFF0}"/>
                </a:ext>
              </a:extLst>
            </p:cNvPr>
            <p:cNvSpPr/>
            <p:nvPr/>
          </p:nvSpPr>
          <p:spPr>
            <a:xfrm>
              <a:off x="3486460" y="256427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5A7A0A-D4C0-4B92-A1B6-A3487F1492AD}"/>
                </a:ext>
              </a:extLst>
            </p:cNvPr>
            <p:cNvSpPr txBox="1"/>
            <p:nvPr/>
          </p:nvSpPr>
          <p:spPr>
            <a:xfrm>
              <a:off x="3531910" y="252186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Toata asociatia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ED3F557-8C6F-446B-B855-4057CB5942BC}"/>
                </a:ext>
              </a:extLst>
            </p:cNvPr>
            <p:cNvSpPr/>
            <p:nvPr/>
          </p:nvSpPr>
          <p:spPr>
            <a:xfrm>
              <a:off x="3416300" y="2466698"/>
              <a:ext cx="1193800" cy="291167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47CC0E1-4373-4CDA-9D77-6B890021714E}"/>
                </a:ext>
              </a:extLst>
            </p:cNvPr>
            <p:cNvSpPr/>
            <p:nvPr/>
          </p:nvSpPr>
          <p:spPr>
            <a:xfrm>
              <a:off x="3416300" y="2813031"/>
              <a:ext cx="1081493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B94BCCB-73D0-440F-9DEB-551989E5187C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061639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569AFE0-9878-46BF-8201-BE047307E59C}"/>
                </a:ext>
              </a:extLst>
            </p:cNvPr>
            <p:cNvSpPr/>
            <p:nvPr/>
          </p:nvSpPr>
          <p:spPr>
            <a:xfrm>
              <a:off x="3486460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B0F1F-51CF-4348-A05D-305E3291201A}"/>
                </a:ext>
              </a:extLst>
            </p:cNvPr>
            <p:cNvSpPr txBox="1"/>
            <p:nvPr/>
          </p:nvSpPr>
          <p:spPr>
            <a:xfrm>
              <a:off x="3531910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B3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4B3AF55-50AB-4463-90DF-37A741F1F338}"/>
                </a:ext>
              </a:extLst>
            </p:cNvPr>
            <p:cNvSpPr/>
            <p:nvPr/>
          </p:nvSpPr>
          <p:spPr>
            <a:xfrm>
              <a:off x="3486460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9A9020-7AC5-4689-A908-66184F2074E5}"/>
                </a:ext>
              </a:extLst>
            </p:cNvPr>
            <p:cNvSpPr txBox="1"/>
            <p:nvPr/>
          </p:nvSpPr>
          <p:spPr>
            <a:xfrm>
              <a:off x="3531910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A8A9819-37AE-45CE-9E76-D55BE7616A18}"/>
                </a:ext>
              </a:extLst>
            </p:cNvPr>
            <p:cNvSpPr/>
            <p:nvPr/>
          </p:nvSpPr>
          <p:spPr>
            <a:xfrm>
              <a:off x="4049556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792C2E-9358-493E-8943-D3B65B03456A}"/>
                </a:ext>
              </a:extLst>
            </p:cNvPr>
            <p:cNvSpPr txBox="1"/>
            <p:nvPr/>
          </p:nvSpPr>
          <p:spPr>
            <a:xfrm>
              <a:off x="4095006" y="3080203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B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514C388-9DF8-4EB8-9C1A-BFAD8B6F9B58}"/>
                </a:ext>
              </a:extLst>
            </p:cNvPr>
            <p:cNvGrpSpPr/>
            <p:nvPr/>
          </p:nvGrpSpPr>
          <p:grpSpPr>
            <a:xfrm>
              <a:off x="3483157" y="3296706"/>
              <a:ext cx="398281" cy="184666"/>
              <a:chOff x="3311707" y="3075834"/>
              <a:chExt cx="398281" cy="184666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C202EB73-D902-45AA-B708-5587B4E85C34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1F5FADB-7684-4A12-AE4F-28769DA77EEF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24D3FA-117A-494D-AB17-41660E6EE1E2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 flipV="1">
              <a:off x="3956051" y="3059323"/>
              <a:ext cx="996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C924C-F1BA-4C29-A90D-3D92DE587CAD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267186"/>
              <a:ext cx="1081493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0D99132-02CA-4577-8E47-221437DECF79}"/>
                </a:ext>
              </a:extLst>
            </p:cNvPr>
            <p:cNvGrpSpPr/>
            <p:nvPr/>
          </p:nvGrpSpPr>
          <p:grpSpPr>
            <a:xfrm>
              <a:off x="3483157" y="3451962"/>
              <a:ext cx="398281" cy="184666"/>
              <a:chOff x="3310913" y="3058013"/>
              <a:chExt cx="398281" cy="184666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E41527CA-53AC-4EB1-908E-9FE8DF8DF2DD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7F27CAC-E53C-4B18-B3BC-A7B5E82314A3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829A75-E430-457F-90C0-171F0762509A}"/>
                </a:ext>
              </a:extLst>
            </p:cNvPr>
            <p:cNvGrpSpPr/>
            <p:nvPr/>
          </p:nvGrpSpPr>
          <p:grpSpPr>
            <a:xfrm>
              <a:off x="3483157" y="3607218"/>
              <a:ext cx="398281" cy="184666"/>
              <a:chOff x="3311707" y="3074316"/>
              <a:chExt cx="398281" cy="184666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BF822DA7-9A8C-462A-9500-491A44852BF5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C3EFD9-A2AE-4C7C-BC15-2ADD108ED605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BBDF95E-5D0B-4410-BB9C-C222D5B41882}"/>
                </a:ext>
              </a:extLst>
            </p:cNvPr>
            <p:cNvGrpSpPr/>
            <p:nvPr/>
          </p:nvGrpSpPr>
          <p:grpSpPr>
            <a:xfrm>
              <a:off x="3483157" y="3762474"/>
              <a:ext cx="398281" cy="184666"/>
              <a:chOff x="3311707" y="3075834"/>
              <a:chExt cx="398281" cy="18466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7AF3288C-7F93-4D2F-811B-DCA2831A2224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A2346E-9064-458F-8994-80E5CF32AB1E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9DE5EAA-A481-4911-9D7E-C7AD78401993}"/>
                </a:ext>
              </a:extLst>
            </p:cNvPr>
            <p:cNvGrpSpPr/>
            <p:nvPr/>
          </p:nvGrpSpPr>
          <p:grpSpPr>
            <a:xfrm>
              <a:off x="3483157" y="3917729"/>
              <a:ext cx="398281" cy="184666"/>
              <a:chOff x="3311707" y="3075834"/>
              <a:chExt cx="398281" cy="18466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B1842E6-4D21-49BF-80C1-F48BF9847D4F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7F4A3E6-1B23-4DDE-A4C7-AA856029F5BA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0073B3C-BBF6-40ED-B92F-1D8ED16FEA46}"/>
                </a:ext>
              </a:extLst>
            </p:cNvPr>
            <p:cNvGrpSpPr/>
            <p:nvPr/>
          </p:nvGrpSpPr>
          <p:grpSpPr>
            <a:xfrm>
              <a:off x="4048542" y="3293501"/>
              <a:ext cx="516106" cy="184666"/>
              <a:chOff x="3311707" y="3075834"/>
              <a:chExt cx="398281" cy="159285"/>
            </a:xfrm>
          </p:grpSpPr>
          <p:sp>
            <p:nvSpPr>
              <p:cNvPr id="132" name="Rectangle: Rounded Corners 13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2EDD9B0-B50F-41AE-B5CC-F1808C4B497A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0830F99-6639-4991-82E0-64E049D7DA46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16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2939FA-E0CF-4F81-A49D-268DAA9EFC1E}"/>
                </a:ext>
              </a:extLst>
            </p:cNvPr>
            <p:cNvGrpSpPr/>
            <p:nvPr/>
          </p:nvGrpSpPr>
          <p:grpSpPr>
            <a:xfrm>
              <a:off x="4048542" y="3448757"/>
              <a:ext cx="516106" cy="184666"/>
              <a:chOff x="3310913" y="3058013"/>
              <a:chExt cx="398281" cy="159285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A1FF517-6398-4D63-8DF8-F563936BC0E0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50A4C38-19F0-418A-8F77-B017ACA9702B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17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B54B11E-FE59-4AB5-9885-8378AA068CF0}"/>
                </a:ext>
              </a:extLst>
            </p:cNvPr>
            <p:cNvGrpSpPr/>
            <p:nvPr/>
          </p:nvGrpSpPr>
          <p:grpSpPr>
            <a:xfrm>
              <a:off x="4048542" y="3604013"/>
              <a:ext cx="516106" cy="184666"/>
              <a:chOff x="3311707" y="3074316"/>
              <a:chExt cx="398281" cy="159285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13B5EC88-793E-4300-B1F7-58B87DA920D7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221E27-C998-4F26-A5D7-A5F7D05B77B1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18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587CBA0-ECE1-4BB1-ABDB-5C6A5715413E}"/>
                </a:ext>
              </a:extLst>
            </p:cNvPr>
            <p:cNvGrpSpPr/>
            <p:nvPr/>
          </p:nvGrpSpPr>
          <p:grpSpPr>
            <a:xfrm>
              <a:off x="4048542" y="3759269"/>
              <a:ext cx="516106" cy="184666"/>
              <a:chOff x="3311707" y="3075834"/>
              <a:chExt cx="398281" cy="159285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ABF94500-606E-4F06-BCCE-5DBB6C3A3C38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5567A85-CAA8-47AE-B719-73D0CC3E72D9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19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4B09939-5CA3-4E4E-95A8-2DF1A93C1BA4}"/>
                </a:ext>
              </a:extLst>
            </p:cNvPr>
            <p:cNvGrpSpPr/>
            <p:nvPr/>
          </p:nvGrpSpPr>
          <p:grpSpPr>
            <a:xfrm>
              <a:off x="4048542" y="3914524"/>
              <a:ext cx="516106" cy="184666"/>
              <a:chOff x="3311707" y="3075834"/>
              <a:chExt cx="398281" cy="159285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9C2B77E9-9C7C-4572-9FA8-6024340A0988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E71793A-31E8-4DD0-B871-E3D74FDC7E0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20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7989D3-F6FF-4816-BD67-EE046AD40FA9}"/>
                </a:ext>
              </a:extLst>
            </p:cNvPr>
            <p:cNvSpPr/>
            <p:nvPr/>
          </p:nvSpPr>
          <p:spPr>
            <a:xfrm>
              <a:off x="4555349" y="2813031"/>
              <a:ext cx="539750" cy="167007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8275680-17D1-450B-93E0-BD50AC807578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061639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D7C788F7-479F-48C4-9F9A-619555673DB1}"/>
                </a:ext>
              </a:extLst>
            </p:cNvPr>
            <p:cNvSpPr/>
            <p:nvPr/>
          </p:nvSpPr>
          <p:spPr>
            <a:xfrm>
              <a:off x="4625508" y="2896698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72CBD5F-F41D-4D6C-BF10-FBD54C635754}"/>
                </a:ext>
              </a:extLst>
            </p:cNvPr>
            <p:cNvSpPr txBox="1"/>
            <p:nvPr/>
          </p:nvSpPr>
          <p:spPr>
            <a:xfrm>
              <a:off x="4670958" y="2854284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Bloc B4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FF9BE1A-9E63-459C-A8F8-D72250442A7F}"/>
                </a:ext>
              </a:extLst>
            </p:cNvPr>
            <p:cNvSpPr/>
            <p:nvPr/>
          </p:nvSpPr>
          <p:spPr>
            <a:xfrm>
              <a:off x="4625508" y="3122617"/>
              <a:ext cx="90900" cy="9983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C9800C-5FDB-46FF-A2E0-BFFFAC5AC55B}"/>
                </a:ext>
              </a:extLst>
            </p:cNvPr>
            <p:cNvGrpSpPr/>
            <p:nvPr/>
          </p:nvGrpSpPr>
          <p:grpSpPr>
            <a:xfrm>
              <a:off x="4622205" y="3296706"/>
              <a:ext cx="398281" cy="184666"/>
              <a:chOff x="3311707" y="3075834"/>
              <a:chExt cx="398281" cy="184666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8EABCC9B-B630-4274-8603-FCC4B4FB8679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F978C1F-229D-4B04-9559-57E91EA9928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1</a:t>
                </a:r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5D128E-95A4-442A-B8D3-B70682886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098" y="3059323"/>
              <a:ext cx="0" cy="1423778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B98731-7E19-43CD-95A5-35416EEB7A1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48" y="3267186"/>
              <a:ext cx="539750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BB5F425-739F-4AFC-B080-92A1F395BF4E}"/>
                </a:ext>
              </a:extLst>
            </p:cNvPr>
            <p:cNvGrpSpPr/>
            <p:nvPr/>
          </p:nvGrpSpPr>
          <p:grpSpPr>
            <a:xfrm>
              <a:off x="4622205" y="3451962"/>
              <a:ext cx="398281" cy="184666"/>
              <a:chOff x="3310913" y="3058013"/>
              <a:chExt cx="398281" cy="184666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30923FA3-1673-4290-94D6-5BB1F5D8A021}"/>
                  </a:ext>
                </a:extLst>
              </p:cNvPr>
              <p:cNvSpPr/>
              <p:nvPr/>
            </p:nvSpPr>
            <p:spPr>
              <a:xfrm>
                <a:off x="3310913" y="310042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68263CD-1D12-4CA7-84F3-D0AC517118C2}"/>
                  </a:ext>
                </a:extLst>
              </p:cNvPr>
              <p:cNvSpPr txBox="1"/>
              <p:nvPr/>
            </p:nvSpPr>
            <p:spPr>
              <a:xfrm>
                <a:off x="3356363" y="3058013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2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41BE32C-7AF5-4FC9-98FD-020AC84D1973}"/>
                </a:ext>
              </a:extLst>
            </p:cNvPr>
            <p:cNvGrpSpPr/>
            <p:nvPr/>
          </p:nvGrpSpPr>
          <p:grpSpPr>
            <a:xfrm>
              <a:off x="4622205" y="3607218"/>
              <a:ext cx="398281" cy="184666"/>
              <a:chOff x="3311707" y="3074316"/>
              <a:chExt cx="398281" cy="18466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374C49FC-D1DF-4977-934F-98D0DD313E9F}"/>
                  </a:ext>
                </a:extLst>
              </p:cNvPr>
              <p:cNvSpPr/>
              <p:nvPr/>
            </p:nvSpPr>
            <p:spPr>
              <a:xfrm>
                <a:off x="3311707" y="3116730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DF06CDF-1028-4E6C-A5F6-C94EAC7B8F52}"/>
                  </a:ext>
                </a:extLst>
              </p:cNvPr>
              <p:cNvSpPr txBox="1"/>
              <p:nvPr/>
            </p:nvSpPr>
            <p:spPr>
              <a:xfrm>
                <a:off x="3357157" y="3074316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1390A2-BB41-454A-9B90-E6FA4DBA6DE9}"/>
                </a:ext>
              </a:extLst>
            </p:cNvPr>
            <p:cNvGrpSpPr/>
            <p:nvPr/>
          </p:nvGrpSpPr>
          <p:grpSpPr>
            <a:xfrm>
              <a:off x="4622205" y="3762474"/>
              <a:ext cx="398281" cy="184666"/>
              <a:chOff x="3311707" y="3075834"/>
              <a:chExt cx="398281" cy="184666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A9151EF-24DF-4D95-BE7F-55D18E950F7D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4E72F8A-3BAE-4D35-A86F-4BD817577607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4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A69A1F3-726F-4DE4-B513-63B8C30820EF}"/>
                </a:ext>
              </a:extLst>
            </p:cNvPr>
            <p:cNvGrpSpPr/>
            <p:nvPr/>
          </p:nvGrpSpPr>
          <p:grpSpPr>
            <a:xfrm>
              <a:off x="4622205" y="3917729"/>
              <a:ext cx="398281" cy="184666"/>
              <a:chOff x="3311707" y="3075834"/>
              <a:chExt cx="398281" cy="184666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9033C46-E6AB-46DF-A814-D68DAE4887E8}"/>
                  </a:ext>
                </a:extLst>
              </p:cNvPr>
              <p:cNvSpPr/>
              <p:nvPr/>
            </p:nvSpPr>
            <p:spPr>
              <a:xfrm>
                <a:off x="3311707" y="311824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B4E2DFF-227D-40BE-A57D-701B55D63E41}"/>
                  </a:ext>
                </a:extLst>
              </p:cNvPr>
              <p:cNvSpPr txBox="1"/>
              <p:nvPr/>
            </p:nvSpPr>
            <p:spPr>
              <a:xfrm>
                <a:off x="3357157" y="3075834"/>
                <a:ext cx="3528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Ap 5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7AF774-37DC-4D37-B262-A69B2132C0C6}"/>
                </a:ext>
              </a:extLst>
            </p:cNvPr>
            <p:cNvSpPr txBox="1"/>
            <p:nvPr/>
          </p:nvSpPr>
          <p:spPr>
            <a:xfrm>
              <a:off x="4676453" y="3079347"/>
              <a:ext cx="10814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Scara 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6A86C09-A9F9-4DA4-8F7A-D85FAC2444D5}"/>
                </a:ext>
              </a:extLst>
            </p:cNvPr>
            <p:cNvSpPr txBox="1"/>
            <p:nvPr/>
          </p:nvSpPr>
          <p:spPr>
            <a:xfrm>
              <a:off x="3375586" y="4511336"/>
              <a:ext cx="6487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Nume grup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B44E99FB-8499-460F-978D-97430F8AEF8A}"/>
                </a:ext>
              </a:extLst>
            </p:cNvPr>
            <p:cNvSpPr/>
            <p:nvPr/>
          </p:nvSpPr>
          <p:spPr>
            <a:xfrm>
              <a:off x="4048542" y="4540366"/>
              <a:ext cx="79769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9A1984E-97B6-4438-A2C6-747248038A96}"/>
                </a:ext>
              </a:extLst>
            </p:cNvPr>
            <p:cNvSpPr txBox="1"/>
            <p:nvPr/>
          </p:nvSpPr>
          <p:spPr>
            <a:xfrm>
              <a:off x="3313533" y="2211792"/>
              <a:ext cx="2219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Selecteaza componenta grupului</a:t>
              </a:r>
            </a:p>
          </p:txBody>
        </p:sp>
        <p:sp>
          <p:nvSpPr>
            <p:cNvPr id="110" name="Rectangle: Rounded Corners 80">
              <a:extLst>
                <a:ext uri="{FF2B5EF4-FFF2-40B4-BE49-F238E27FC236}">
                  <a16:creationId xmlns:a16="http://schemas.microsoft.com/office/drawing/2014/main" id="{B73412A4-F867-4F41-85EE-EBD289CE8097}"/>
                </a:ext>
              </a:extLst>
            </p:cNvPr>
            <p:cNvSpPr/>
            <p:nvPr/>
          </p:nvSpPr>
          <p:spPr>
            <a:xfrm>
              <a:off x="4413240" y="4955112"/>
              <a:ext cx="863473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Inapoi</a:t>
              </a:r>
            </a:p>
          </p:txBody>
        </p:sp>
        <p:sp>
          <p:nvSpPr>
            <p:cNvPr id="111" name="Rectangle: Rounded Corners 76">
              <a:extLst>
                <a:ext uri="{FF2B5EF4-FFF2-40B4-BE49-F238E27FC236}">
                  <a16:creationId xmlns:a16="http://schemas.microsoft.com/office/drawing/2014/main" id="{69D7E01C-7464-4B6F-ABE5-FC4E16FFCD39}"/>
                </a:ext>
              </a:extLst>
            </p:cNvPr>
            <p:cNvSpPr/>
            <p:nvPr/>
          </p:nvSpPr>
          <p:spPr>
            <a:xfrm>
              <a:off x="3402701" y="4955112"/>
              <a:ext cx="949820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Salveaza grupul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8A06E31-34AA-45E9-A549-CC33C3D1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288" y="1773835"/>
              <a:ext cx="460405" cy="263089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764A0D-FA4F-4CF9-9D32-F3C972E55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52" y="3326852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0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A6A607-63D7-4AB4-A066-95D8A3A57FE3}"/>
              </a:ext>
            </a:extLst>
          </p:cNvPr>
          <p:cNvSpPr/>
          <p:nvPr/>
        </p:nvSpPr>
        <p:spPr>
          <a:xfrm>
            <a:off x="3552448" y="2262373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: Rounded Corners 30">
            <a:hlinkClick r:id="rId5" action="ppaction://hlinksldjump"/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C70D64-2959-4FDA-8A94-DCCC70E6516D}"/>
              </a:ext>
            </a:extLst>
          </p:cNvPr>
          <p:cNvSpPr/>
          <p:nvPr/>
        </p:nvSpPr>
        <p:spPr>
          <a:xfrm>
            <a:off x="3552447" y="2445395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E2A34B-C55E-4BB7-AB46-1EBFE8F39843}"/>
              </a:ext>
            </a:extLst>
          </p:cNvPr>
          <p:cNvSpPr/>
          <p:nvPr/>
        </p:nvSpPr>
        <p:spPr>
          <a:xfrm>
            <a:off x="3555382" y="2801636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F80292-4DAD-42C9-BC06-6682828DF5D9}"/>
              </a:ext>
            </a:extLst>
          </p:cNvPr>
          <p:cNvSpPr/>
          <p:nvPr/>
        </p:nvSpPr>
        <p:spPr>
          <a:xfrm>
            <a:off x="3555382" y="2620579"/>
            <a:ext cx="1709928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hlinkClick r:id="rId5" action="ppaction://hlinksldjump"/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4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632FC5-3050-45FF-8E16-ECA66E50F6DB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129F6A4-AC70-44EE-B918-3E29BE712479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2971800" y="1660285"/>
              <a:chExt cx="2786146" cy="386785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9DA4D7-431B-4F5E-B1AD-D17B09750F0B}"/>
                  </a:ext>
                </a:extLst>
              </p:cNvPr>
              <p:cNvSpPr/>
              <p:nvPr/>
            </p:nvSpPr>
            <p:spPr>
              <a:xfrm>
                <a:off x="2971800" y="1660285"/>
                <a:ext cx="2780651" cy="38678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4440000" algn="tl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87557C-612A-4D5A-AF1C-48BEB4EB99F7}"/>
                  </a:ext>
                </a:extLst>
              </p:cNvPr>
              <p:cNvSpPr txBox="1"/>
              <p:nvPr/>
            </p:nvSpPr>
            <p:spPr>
              <a:xfrm>
                <a:off x="3765985" y="1709924"/>
                <a:ext cx="1410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Creeaza grup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D8EA0CD-AB8D-4620-9A2C-239B1FF0AE86}"/>
                  </a:ext>
                </a:extLst>
              </p:cNvPr>
              <p:cNvSpPr/>
              <p:nvPr/>
            </p:nvSpPr>
            <p:spPr>
              <a:xfrm>
                <a:off x="3486460" y="256427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85D2833-19DA-47E7-803F-C5D4DBBDA0EE}"/>
                  </a:ext>
                </a:extLst>
              </p:cNvPr>
              <p:cNvSpPr txBox="1"/>
              <p:nvPr/>
            </p:nvSpPr>
            <p:spPr>
              <a:xfrm>
                <a:off x="3531910" y="252186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Toata asociatia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8E5671D4-1300-4EAE-B989-8A29BB3E2AE8}"/>
                  </a:ext>
                </a:extLst>
              </p:cNvPr>
              <p:cNvSpPr/>
              <p:nvPr/>
            </p:nvSpPr>
            <p:spPr>
              <a:xfrm>
                <a:off x="3416300" y="2466698"/>
                <a:ext cx="1193800" cy="291167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67A1F60-479D-4E3D-A0C3-582425AD7067}"/>
                  </a:ext>
                </a:extLst>
              </p:cNvPr>
              <p:cNvSpPr/>
              <p:nvPr/>
            </p:nvSpPr>
            <p:spPr>
              <a:xfrm>
                <a:off x="3416300" y="2813031"/>
                <a:ext cx="1081493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18DCD29-2FA0-4F13-8215-942CE48D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061639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6190023-4BA2-4051-AE9B-E7DA8F17BCAA}"/>
                  </a:ext>
                </a:extLst>
              </p:cNvPr>
              <p:cNvSpPr/>
              <p:nvPr/>
            </p:nvSpPr>
            <p:spPr>
              <a:xfrm>
                <a:off x="3486460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AF951D6-31BE-4F57-A4D8-E5890B6790B9}"/>
                  </a:ext>
                </a:extLst>
              </p:cNvPr>
              <p:cNvSpPr txBox="1"/>
              <p:nvPr/>
            </p:nvSpPr>
            <p:spPr>
              <a:xfrm>
                <a:off x="3531910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B3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E8D130CC-90C9-4E44-9E80-431034E67E0A}"/>
                  </a:ext>
                </a:extLst>
              </p:cNvPr>
              <p:cNvSpPr/>
              <p:nvPr/>
            </p:nvSpPr>
            <p:spPr>
              <a:xfrm>
                <a:off x="3486460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D9DD3C-A7B0-4256-A591-E73F4EFB88BF}"/>
                  </a:ext>
                </a:extLst>
              </p:cNvPr>
              <p:cNvSpPr txBox="1"/>
              <p:nvPr/>
            </p:nvSpPr>
            <p:spPr>
              <a:xfrm>
                <a:off x="3531910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A62DD19-DE7B-4C79-9FB1-11D95BF6A6C6}"/>
                  </a:ext>
                </a:extLst>
              </p:cNvPr>
              <p:cNvSpPr/>
              <p:nvPr/>
            </p:nvSpPr>
            <p:spPr>
              <a:xfrm>
                <a:off x="4049556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29136C-1943-4DB4-B179-E0A032A219D3}"/>
                  </a:ext>
                </a:extLst>
              </p:cNvPr>
              <p:cNvSpPr txBox="1"/>
              <p:nvPr/>
            </p:nvSpPr>
            <p:spPr>
              <a:xfrm>
                <a:off x="4095006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B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AB4317F-500B-4609-A830-160DEEBDF472}"/>
                  </a:ext>
                </a:extLst>
              </p:cNvPr>
              <p:cNvGrpSpPr/>
              <p:nvPr/>
            </p:nvGrpSpPr>
            <p:grpSpPr>
              <a:xfrm>
                <a:off x="3483157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638A426E-78A9-475A-B8E3-8838179224BA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6BAAC2C-83D0-48A4-AB13-640D41102670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81D33F-A04F-42BE-8D51-5168DA4C98C9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 flipV="1">
                <a:off x="3956051" y="3059323"/>
                <a:ext cx="996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DF78062-7EDD-4F5E-B057-4790F6516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267186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F588763-69E2-4EB6-BDD1-1CAB4ABCFB9C}"/>
                  </a:ext>
                </a:extLst>
              </p:cNvPr>
              <p:cNvGrpSpPr/>
              <p:nvPr/>
            </p:nvGrpSpPr>
            <p:grpSpPr>
              <a:xfrm>
                <a:off x="3483157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EF2EA64E-60BC-4627-9959-DE4D91D7EAD9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BF76A32-E11D-4706-8954-40E9C168821B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AB105F2-C756-47C9-A96E-40D0EEAAAD7A}"/>
                  </a:ext>
                </a:extLst>
              </p:cNvPr>
              <p:cNvGrpSpPr/>
              <p:nvPr/>
            </p:nvGrpSpPr>
            <p:grpSpPr>
              <a:xfrm>
                <a:off x="3483157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7B22BEA9-C733-42D8-ACB4-6E3425C060B2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A0A1159-E835-44B7-8339-EE1552B62857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6F2E0A1-FDE7-468F-AEE2-9AEF2803D731}"/>
                  </a:ext>
                </a:extLst>
              </p:cNvPr>
              <p:cNvGrpSpPr/>
              <p:nvPr/>
            </p:nvGrpSpPr>
            <p:grpSpPr>
              <a:xfrm>
                <a:off x="3483157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3C430C2C-EFE1-4552-8854-93E708DBD9F0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393AB-A472-43F1-93A8-12A8B5C24CD6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1FBB264-1E28-4AE8-ACBE-0A0FAFAF355E}"/>
                  </a:ext>
                </a:extLst>
              </p:cNvPr>
              <p:cNvGrpSpPr/>
              <p:nvPr/>
            </p:nvGrpSpPr>
            <p:grpSpPr>
              <a:xfrm>
                <a:off x="3483157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F793BD86-4FF5-4A24-B783-CF45FA7A4530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1E62BB4-4B33-43D5-8143-614523536153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04E622A-C171-4ED7-9F04-9A3DC59CAA66}"/>
                  </a:ext>
                </a:extLst>
              </p:cNvPr>
              <p:cNvGrpSpPr/>
              <p:nvPr/>
            </p:nvGrpSpPr>
            <p:grpSpPr>
              <a:xfrm>
                <a:off x="4048542" y="3293501"/>
                <a:ext cx="516106" cy="184666"/>
                <a:chOff x="3311707" y="3075834"/>
                <a:chExt cx="398281" cy="159285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9A0B28DF-5095-4CBD-822D-7AF4C4BD4F24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DB25358-A38D-4C9D-9CB0-ACCC0FFA840C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16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55CC22A-8090-4089-B53C-81C21315FD25}"/>
                  </a:ext>
                </a:extLst>
              </p:cNvPr>
              <p:cNvGrpSpPr/>
              <p:nvPr/>
            </p:nvGrpSpPr>
            <p:grpSpPr>
              <a:xfrm>
                <a:off x="4048542" y="3448757"/>
                <a:ext cx="516106" cy="184666"/>
                <a:chOff x="3310913" y="3058013"/>
                <a:chExt cx="398281" cy="159285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61B60CFF-C127-4306-8F7C-0B275757D7FF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1E8C5A3-4792-4F32-AC55-E50F103C6456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17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E77F8BE-7CBB-43DF-B9D5-B597CD377044}"/>
                  </a:ext>
                </a:extLst>
              </p:cNvPr>
              <p:cNvGrpSpPr/>
              <p:nvPr/>
            </p:nvGrpSpPr>
            <p:grpSpPr>
              <a:xfrm>
                <a:off x="4048542" y="3604013"/>
                <a:ext cx="516106" cy="184666"/>
                <a:chOff x="3311707" y="3074316"/>
                <a:chExt cx="398281" cy="159285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D723F234-64E4-450A-9AF1-9D41C881FA24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6DFDE4F-542E-426B-86CA-CF430FD8E38A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18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AD8F260-2FD5-4BCD-A20C-AB7E02A5E5A5}"/>
                  </a:ext>
                </a:extLst>
              </p:cNvPr>
              <p:cNvGrpSpPr/>
              <p:nvPr/>
            </p:nvGrpSpPr>
            <p:grpSpPr>
              <a:xfrm>
                <a:off x="4048542" y="3759269"/>
                <a:ext cx="516106" cy="184666"/>
                <a:chOff x="3311707" y="3075834"/>
                <a:chExt cx="398281" cy="159285"/>
              </a:xfrm>
            </p:grpSpPr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1E433720-BC33-476D-9061-4DD1A0ED4EF0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2A2B5DE-7753-480F-903B-0DAC49CE44B0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992DCEA-4AF5-49BD-9154-316792060B3B}"/>
                  </a:ext>
                </a:extLst>
              </p:cNvPr>
              <p:cNvGrpSpPr/>
              <p:nvPr/>
            </p:nvGrpSpPr>
            <p:grpSpPr>
              <a:xfrm>
                <a:off x="4048542" y="3914524"/>
                <a:ext cx="516106" cy="184666"/>
                <a:chOff x="3311707" y="3075834"/>
                <a:chExt cx="398281" cy="159285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89814614-EBA9-4EFA-B422-9619A413B9FC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3CF0A0C-FC62-4A3D-9ADD-7119D19F9AFB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20</a:t>
                  </a: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7EDF9DC-B2E4-4D4B-9494-74E90C420B41}"/>
                  </a:ext>
                </a:extLst>
              </p:cNvPr>
              <p:cNvSpPr/>
              <p:nvPr/>
            </p:nvSpPr>
            <p:spPr>
              <a:xfrm>
                <a:off x="4555349" y="2813031"/>
                <a:ext cx="539750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B60E157-233A-48B7-A271-A1A42F5DE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061639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91C4D1B5-5193-4833-8AB9-A0CE8207ADBB}"/>
                  </a:ext>
                </a:extLst>
              </p:cNvPr>
              <p:cNvSpPr/>
              <p:nvPr/>
            </p:nvSpPr>
            <p:spPr>
              <a:xfrm>
                <a:off x="4625508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F6BF36-F641-44B7-B534-75CA2EEB7F6E}"/>
                  </a:ext>
                </a:extLst>
              </p:cNvPr>
              <p:cNvSpPr txBox="1"/>
              <p:nvPr/>
            </p:nvSpPr>
            <p:spPr>
              <a:xfrm>
                <a:off x="4670958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B4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07253306-0F14-4799-8570-36B07ACB9B82}"/>
                  </a:ext>
                </a:extLst>
              </p:cNvPr>
              <p:cNvSpPr/>
              <p:nvPr/>
            </p:nvSpPr>
            <p:spPr>
              <a:xfrm>
                <a:off x="4625508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3144F41-5913-44C4-9FA8-F8C7856716F1}"/>
                  </a:ext>
                </a:extLst>
              </p:cNvPr>
              <p:cNvGrpSpPr/>
              <p:nvPr/>
            </p:nvGrpSpPr>
            <p:grpSpPr>
              <a:xfrm>
                <a:off x="4622205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22" name="Rectangle: Rounded Corners 121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D37B314B-E898-4EA8-BEE7-BC66DA729394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78A16D4-84FC-4CB6-AE27-72174AA45570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9353AB4-1C0C-4057-B383-EF9CE2FC84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5098" y="3059323"/>
                <a:ext cx="0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03A8D1B-4C36-4EFC-89E6-0FEAD9A75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267186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F9C9808-8934-4ECB-BE7C-6F0D78CC9BC5}"/>
                  </a:ext>
                </a:extLst>
              </p:cNvPr>
              <p:cNvGrpSpPr/>
              <p:nvPr/>
            </p:nvGrpSpPr>
            <p:grpSpPr>
              <a:xfrm>
                <a:off x="4622205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4851B690-18BB-4AE6-8574-E43954A765C6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031A6A2-5474-4ADE-B47D-D01867E98420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23704CA-F8A1-40F4-A4DA-A2E42C56828F}"/>
                  </a:ext>
                </a:extLst>
              </p:cNvPr>
              <p:cNvGrpSpPr/>
              <p:nvPr/>
            </p:nvGrpSpPr>
            <p:grpSpPr>
              <a:xfrm>
                <a:off x="4622205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1A1CFE1D-D3CB-45C5-AB18-B4806CBA357A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252E7DB-50FB-480F-87C4-7CA096F2A216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12AF712-A20B-46FC-98B0-2347B782709B}"/>
                  </a:ext>
                </a:extLst>
              </p:cNvPr>
              <p:cNvGrpSpPr/>
              <p:nvPr/>
            </p:nvGrpSpPr>
            <p:grpSpPr>
              <a:xfrm>
                <a:off x="4622205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8CC91688-A850-4A95-86CF-475E2E3BEFCA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8BB25C6-C063-4D60-858A-4D0C460E1445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E514935-EDB0-443F-B922-7C554E2B45A1}"/>
                  </a:ext>
                </a:extLst>
              </p:cNvPr>
              <p:cNvGrpSpPr/>
              <p:nvPr/>
            </p:nvGrpSpPr>
            <p:grpSpPr>
              <a:xfrm>
                <a:off x="4622205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E1EBB858-7EE1-4D7C-85D3-F56EBBECEA2F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E407D6C-8916-4442-B7F2-7D9B502F3591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09984F8-F3AD-4B57-B01F-FE2F35424648}"/>
                  </a:ext>
                </a:extLst>
              </p:cNvPr>
              <p:cNvSpPr txBox="1"/>
              <p:nvPr/>
            </p:nvSpPr>
            <p:spPr>
              <a:xfrm>
                <a:off x="4676453" y="3079347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F65841D-E681-4E33-9A4E-33893025E522}"/>
                  </a:ext>
                </a:extLst>
              </p:cNvPr>
              <p:cNvSpPr txBox="1"/>
              <p:nvPr/>
            </p:nvSpPr>
            <p:spPr>
              <a:xfrm>
                <a:off x="3375586" y="4511336"/>
                <a:ext cx="6487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Nume grup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B95F85C4-B33C-4BD5-A5F2-9DC517708115}"/>
                  </a:ext>
                </a:extLst>
              </p:cNvPr>
              <p:cNvSpPr/>
              <p:nvPr/>
            </p:nvSpPr>
            <p:spPr>
              <a:xfrm>
                <a:off x="4048542" y="4540366"/>
                <a:ext cx="797695" cy="1371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BD96222-08BD-4FAC-8F80-FB4EDF813016}"/>
                  </a:ext>
                </a:extLst>
              </p:cNvPr>
              <p:cNvSpPr txBox="1"/>
              <p:nvPr/>
            </p:nvSpPr>
            <p:spPr>
              <a:xfrm>
                <a:off x="3313533" y="2211792"/>
                <a:ext cx="2219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Selecteaza componenta grupului</a:t>
                </a:r>
              </a:p>
            </p:txBody>
          </p:sp>
          <p:sp>
            <p:nvSpPr>
              <p:cNvPr id="110" name="Rectangle: Rounded Corners 80">
                <a:extLst>
                  <a:ext uri="{FF2B5EF4-FFF2-40B4-BE49-F238E27FC236}">
                    <a16:creationId xmlns:a16="http://schemas.microsoft.com/office/drawing/2014/main" id="{E255F6BE-1C02-41C1-BBA1-CD2586DD8B8E}"/>
                  </a:ext>
                </a:extLst>
              </p:cNvPr>
              <p:cNvSpPr/>
              <p:nvPr/>
            </p:nvSpPr>
            <p:spPr>
              <a:xfrm>
                <a:off x="4413240" y="4955112"/>
                <a:ext cx="863473" cy="13716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Inapoi</a:t>
                </a:r>
              </a:p>
            </p:txBody>
          </p:sp>
          <p:sp>
            <p:nvSpPr>
              <p:cNvPr id="111" name="Rectangle: Rounded Corners 76">
                <a:extLst>
                  <a:ext uri="{FF2B5EF4-FFF2-40B4-BE49-F238E27FC236}">
                    <a16:creationId xmlns:a16="http://schemas.microsoft.com/office/drawing/2014/main" id="{3D5A0EA8-9E64-4CB8-ABE3-E08066CFE78A}"/>
                  </a:ext>
                </a:extLst>
              </p:cNvPr>
              <p:cNvSpPr/>
              <p:nvPr/>
            </p:nvSpPr>
            <p:spPr>
              <a:xfrm>
                <a:off x="3402701" y="4955112"/>
                <a:ext cx="949820" cy="13716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Salveaza grupul</a:t>
                </a: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C4DF7502-17EF-4EA9-97CA-7F5BC0CB8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0288" y="1773835"/>
                <a:ext cx="460405" cy="263089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C4D0BA55-A799-4A42-9048-3566CA193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052" y="3326852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64D4B86E-3420-4B9A-9C79-6367737F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350" y="3394519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070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E7C3B3-335E-4223-A6DB-7F70C119AE5D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A0F915F-AE27-4B6D-80D8-87622633D365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4617720" y="1719072"/>
              <a:chExt cx="2786146" cy="386785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717A971-E60B-4D54-A76F-9D8DF24543B6}"/>
                  </a:ext>
                </a:extLst>
              </p:cNvPr>
              <p:cNvGrpSpPr/>
              <p:nvPr/>
            </p:nvGrpSpPr>
            <p:grpSpPr>
              <a:xfrm>
                <a:off x="4617720" y="1719072"/>
                <a:ext cx="2786146" cy="3867856"/>
                <a:chOff x="2971800" y="1660285"/>
                <a:chExt cx="2786146" cy="3867856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FF3BB53-07F0-4F40-9308-883F366BD13A}"/>
                    </a:ext>
                  </a:extLst>
                </p:cNvPr>
                <p:cNvSpPr/>
                <p:nvPr/>
              </p:nvSpPr>
              <p:spPr>
                <a:xfrm>
                  <a:off x="2971800" y="1660285"/>
                  <a:ext cx="2780651" cy="3867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12700" dir="4440000" algn="tl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20396C2-A1B0-4469-9F1A-018D28CD6ADC}"/>
                    </a:ext>
                  </a:extLst>
                </p:cNvPr>
                <p:cNvSpPr txBox="1"/>
                <p:nvPr/>
              </p:nvSpPr>
              <p:spPr>
                <a:xfrm>
                  <a:off x="3765985" y="1709924"/>
                  <a:ext cx="1410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Creeaza grup</a:t>
                  </a: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C6F0D2B-AED4-42E8-B720-8B950002AF66}"/>
                    </a:ext>
                  </a:extLst>
                </p:cNvPr>
                <p:cNvSpPr/>
                <p:nvPr/>
              </p:nvSpPr>
              <p:spPr>
                <a:xfrm>
                  <a:off x="3486460" y="256427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A64E199-65A7-4E86-8097-5B1C612C7F4B}"/>
                    </a:ext>
                  </a:extLst>
                </p:cNvPr>
                <p:cNvSpPr txBox="1"/>
                <p:nvPr/>
              </p:nvSpPr>
              <p:spPr>
                <a:xfrm>
                  <a:off x="3531910" y="252186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Toata asociatia</a:t>
                  </a: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BA60D979-5DAE-4DE7-9491-FC4CB6E5D043}"/>
                    </a:ext>
                  </a:extLst>
                </p:cNvPr>
                <p:cNvSpPr/>
                <p:nvPr/>
              </p:nvSpPr>
              <p:spPr>
                <a:xfrm>
                  <a:off x="3416300" y="2466698"/>
                  <a:ext cx="1193800" cy="291167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AE17C2C-3399-41F7-8150-E752E03B7A86}"/>
                    </a:ext>
                  </a:extLst>
                </p:cNvPr>
                <p:cNvSpPr/>
                <p:nvPr/>
              </p:nvSpPr>
              <p:spPr>
                <a:xfrm>
                  <a:off x="3416300" y="2813031"/>
                  <a:ext cx="1081493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CBCEE69-5DF2-4B7F-8043-E8BAA6951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061639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2F493BD1-D54B-40E5-A1CD-1E02A6826CCB}"/>
                    </a:ext>
                  </a:extLst>
                </p:cNvPr>
                <p:cNvSpPr/>
                <p:nvPr/>
              </p:nvSpPr>
              <p:spPr>
                <a:xfrm>
                  <a:off x="3486460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B178F8A-E5ED-4A14-85CF-DDED04B49E84}"/>
                    </a:ext>
                  </a:extLst>
                </p:cNvPr>
                <p:cNvSpPr txBox="1"/>
                <p:nvPr/>
              </p:nvSpPr>
              <p:spPr>
                <a:xfrm>
                  <a:off x="3531910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B3</a:t>
                  </a: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5AA9CC3-FDEB-470A-BE48-F2AD9BA12EF8}"/>
                    </a:ext>
                  </a:extLst>
                </p:cNvPr>
                <p:cNvSpPr/>
                <p:nvPr/>
              </p:nvSpPr>
              <p:spPr>
                <a:xfrm>
                  <a:off x="3486460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AE99BBF-F25C-4D8A-9C85-19D8BF659D2E}"/>
                    </a:ext>
                  </a:extLst>
                </p:cNvPr>
                <p:cNvSpPr txBox="1"/>
                <p:nvPr/>
              </p:nvSpPr>
              <p:spPr>
                <a:xfrm>
                  <a:off x="3531910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AE77C0F-4683-4753-8AD9-544269D8C11C}"/>
                    </a:ext>
                  </a:extLst>
                </p:cNvPr>
                <p:cNvSpPr/>
                <p:nvPr/>
              </p:nvSpPr>
              <p:spPr>
                <a:xfrm>
                  <a:off x="4049556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EB47A5C-BE3B-4E58-99DA-CF62C10A541C}"/>
                    </a:ext>
                  </a:extLst>
                </p:cNvPr>
                <p:cNvSpPr txBox="1"/>
                <p:nvPr/>
              </p:nvSpPr>
              <p:spPr>
                <a:xfrm>
                  <a:off x="4095006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B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043EEAC-FDED-4299-8EE8-3DC97C917318}"/>
                    </a:ext>
                  </a:extLst>
                </p:cNvPr>
                <p:cNvGrpSpPr/>
                <p:nvPr/>
              </p:nvGrpSpPr>
              <p:grpSpPr>
                <a:xfrm>
                  <a:off x="3483157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44" name="Rectangle: Rounded Corners 143">
                    <a:extLst>
                      <a:ext uri="{FF2B5EF4-FFF2-40B4-BE49-F238E27FC236}">
                        <a16:creationId xmlns:a16="http://schemas.microsoft.com/office/drawing/2014/main" id="{B8F368F5-5119-401C-9C72-8076D95E273F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590DBC5D-3C2E-43C9-B44D-E469940E5E8B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418C76B-AB51-4F33-BF8A-29FBF3C24884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 flipH="1" flipV="1">
                  <a:off x="3956051" y="3059323"/>
                  <a:ext cx="996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75F9DC6-4C18-4AA5-BAB5-ACD747BEF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267186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EE3B950-A05C-45A3-BA86-09DE90A6B209}"/>
                    </a:ext>
                  </a:extLst>
                </p:cNvPr>
                <p:cNvGrpSpPr/>
                <p:nvPr/>
              </p:nvGrpSpPr>
              <p:grpSpPr>
                <a:xfrm>
                  <a:off x="3483157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B86D3408-6569-4EDE-ACF0-374F26DC0043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7568F78-4DE8-40D7-833A-47299F40331C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485AE472-D14E-4591-8E89-7973A145B169}"/>
                    </a:ext>
                  </a:extLst>
                </p:cNvPr>
                <p:cNvGrpSpPr/>
                <p:nvPr/>
              </p:nvGrpSpPr>
              <p:grpSpPr>
                <a:xfrm>
                  <a:off x="3483157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40" name="Rectangle: Rounded Corners 139">
                    <a:extLst>
                      <a:ext uri="{FF2B5EF4-FFF2-40B4-BE49-F238E27FC236}">
                        <a16:creationId xmlns:a16="http://schemas.microsoft.com/office/drawing/2014/main" id="{BBE9402A-7667-4B9A-B8CD-087D21F033BF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15188E15-57A3-405B-A79D-54DE1CCA41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2ADE14E-51F6-4AFC-85BF-5A10D68FFA5F}"/>
                    </a:ext>
                  </a:extLst>
                </p:cNvPr>
                <p:cNvGrpSpPr/>
                <p:nvPr/>
              </p:nvGrpSpPr>
              <p:grpSpPr>
                <a:xfrm>
                  <a:off x="3483157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38" name="Rectangle: Rounded Corners 137">
                    <a:extLst>
                      <a:ext uri="{FF2B5EF4-FFF2-40B4-BE49-F238E27FC236}">
                        <a16:creationId xmlns:a16="http://schemas.microsoft.com/office/drawing/2014/main" id="{14EEA0CC-5427-48DC-98E0-596685166BB3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AF5C60DF-EACC-44C0-B536-28FD2DDD965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938A9B8B-4E2B-47A4-8E61-D209337466D5}"/>
                    </a:ext>
                  </a:extLst>
                </p:cNvPr>
                <p:cNvGrpSpPr/>
                <p:nvPr/>
              </p:nvGrpSpPr>
              <p:grpSpPr>
                <a:xfrm>
                  <a:off x="3483157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36" name="Rectangle: Rounded Corners 135">
                    <a:extLst>
                      <a:ext uri="{FF2B5EF4-FFF2-40B4-BE49-F238E27FC236}">
                        <a16:creationId xmlns:a16="http://schemas.microsoft.com/office/drawing/2014/main" id="{0E44F664-E573-4EC4-8ED5-F7D49CA31E43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B015F5BD-1CB7-49D1-A791-7266D27D14AB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A8AEA33-3F94-44CB-87D8-3362642D9885}"/>
                    </a:ext>
                  </a:extLst>
                </p:cNvPr>
                <p:cNvGrpSpPr/>
                <p:nvPr/>
              </p:nvGrpSpPr>
              <p:grpSpPr>
                <a:xfrm>
                  <a:off x="4048542" y="3293501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34" name="Rectangle: Rounded Corners 133">
                    <a:extLst>
                      <a:ext uri="{FF2B5EF4-FFF2-40B4-BE49-F238E27FC236}">
                        <a16:creationId xmlns:a16="http://schemas.microsoft.com/office/drawing/2014/main" id="{46B630A5-D80E-4E69-B6A7-87F656C4BAB2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A1DD957-8390-44CF-9DD6-3A4DA48B3E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553C05A0-6CDA-4289-9B2B-ED7DB119AA56}"/>
                    </a:ext>
                  </a:extLst>
                </p:cNvPr>
                <p:cNvGrpSpPr/>
                <p:nvPr/>
              </p:nvGrpSpPr>
              <p:grpSpPr>
                <a:xfrm>
                  <a:off x="4048542" y="3448757"/>
                  <a:ext cx="516106" cy="184666"/>
                  <a:chOff x="3310913" y="3058013"/>
                  <a:chExt cx="398281" cy="159285"/>
                </a:xfrm>
              </p:grpSpPr>
              <p:sp>
                <p:nvSpPr>
                  <p:cNvPr id="132" name="Rectangle: Rounded Corners 131">
                    <a:extLst>
                      <a:ext uri="{FF2B5EF4-FFF2-40B4-BE49-F238E27FC236}">
                        <a16:creationId xmlns:a16="http://schemas.microsoft.com/office/drawing/2014/main" id="{58B21584-23E8-4EDC-AA22-42FE10F21F67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5103D35F-41E0-4825-BF63-5108FAB40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17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D225D22D-9D42-4F06-85DE-67CAE0651399}"/>
                    </a:ext>
                  </a:extLst>
                </p:cNvPr>
                <p:cNvGrpSpPr/>
                <p:nvPr/>
              </p:nvGrpSpPr>
              <p:grpSpPr>
                <a:xfrm>
                  <a:off x="4048542" y="3604013"/>
                  <a:ext cx="516106" cy="184666"/>
                  <a:chOff x="3311707" y="3074316"/>
                  <a:chExt cx="398281" cy="159285"/>
                </a:xfrm>
              </p:grpSpPr>
              <p:sp>
                <p:nvSpPr>
                  <p:cNvPr id="130" name="Rectangle: Rounded Corners 129">
                    <a:extLst>
                      <a:ext uri="{FF2B5EF4-FFF2-40B4-BE49-F238E27FC236}">
                        <a16:creationId xmlns:a16="http://schemas.microsoft.com/office/drawing/2014/main" id="{AD581CCC-F770-4B8A-BE1B-74875D453BFB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8A69530F-E3FB-4950-B9EA-005D576646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18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08C1A17B-A901-468D-A9F2-DB9BE7C8FF1A}"/>
                    </a:ext>
                  </a:extLst>
                </p:cNvPr>
                <p:cNvGrpSpPr/>
                <p:nvPr/>
              </p:nvGrpSpPr>
              <p:grpSpPr>
                <a:xfrm>
                  <a:off x="4048542" y="3759269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8B733-9AE7-448A-887B-9B466883B8FA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A0ECC613-AA60-4C59-B944-8B1A57EA294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19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B33C41-07BE-4726-BDD1-0DF54197F3FF}"/>
                    </a:ext>
                  </a:extLst>
                </p:cNvPr>
                <p:cNvGrpSpPr/>
                <p:nvPr/>
              </p:nvGrpSpPr>
              <p:grpSpPr>
                <a:xfrm>
                  <a:off x="4048542" y="3914524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E91E1154-17FD-4E63-8F9F-C6035A3F7E75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10663668-508E-4130-A34B-978BAC84D3C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20</a:t>
                    </a:r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B18CF2B-5402-47D7-8804-0D41FD2C9768}"/>
                    </a:ext>
                  </a:extLst>
                </p:cNvPr>
                <p:cNvSpPr/>
                <p:nvPr/>
              </p:nvSpPr>
              <p:spPr>
                <a:xfrm>
                  <a:off x="4555349" y="2813031"/>
                  <a:ext cx="539750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507F9B5-FA1B-49BE-96E1-3A0A52184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061639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D68B76D-64B7-4594-A6B1-7938398274B9}"/>
                    </a:ext>
                  </a:extLst>
                </p:cNvPr>
                <p:cNvSpPr/>
                <p:nvPr/>
              </p:nvSpPr>
              <p:spPr>
                <a:xfrm>
                  <a:off x="4625508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6C36963-68AA-407E-98A5-565606358F92}"/>
                    </a:ext>
                  </a:extLst>
                </p:cNvPr>
                <p:cNvSpPr txBox="1"/>
                <p:nvPr/>
              </p:nvSpPr>
              <p:spPr>
                <a:xfrm>
                  <a:off x="4670958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B4</a:t>
                  </a: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A6832F3D-FCF4-4AF8-AABD-78093F0359AB}"/>
                    </a:ext>
                  </a:extLst>
                </p:cNvPr>
                <p:cNvSpPr/>
                <p:nvPr/>
              </p:nvSpPr>
              <p:spPr>
                <a:xfrm>
                  <a:off x="4625508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CAC580FE-26F0-4485-BF1D-9DF8249F2B00}"/>
                    </a:ext>
                  </a:extLst>
                </p:cNvPr>
                <p:cNvGrpSpPr/>
                <p:nvPr/>
              </p:nvGrpSpPr>
              <p:grpSpPr>
                <a:xfrm>
                  <a:off x="4622205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E0FC32B0-1F85-452C-9C8B-BC342F8E2888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E381A3EA-AB1E-457B-B74F-A22DD936BF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1B47EEB-3D4E-42A8-AC20-2566E51E2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5098" y="3059323"/>
                  <a:ext cx="0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AF811D1-08D4-421C-9C70-EC9153FA2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267186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D38FDACA-4739-45E6-8ED6-316BDF548777}"/>
                    </a:ext>
                  </a:extLst>
                </p:cNvPr>
                <p:cNvGrpSpPr/>
                <p:nvPr/>
              </p:nvGrpSpPr>
              <p:grpSpPr>
                <a:xfrm>
                  <a:off x="4622205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8A5A7820-0D91-4F28-9E46-D4D9AA5978A1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D55485D-0700-497B-9ED7-AE72423E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045EA161-ABD2-4AB5-81C3-977B1856F415}"/>
                    </a:ext>
                  </a:extLst>
                </p:cNvPr>
                <p:cNvGrpSpPr/>
                <p:nvPr/>
              </p:nvGrpSpPr>
              <p:grpSpPr>
                <a:xfrm>
                  <a:off x="4622205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01B3C09A-5D4F-4AA4-BEA5-A4C958C5C8E2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2F28213E-897C-4BEC-96B2-C96D9E4D01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B7537BCA-B038-4FC8-A750-181AABC9E42F}"/>
                    </a:ext>
                  </a:extLst>
                </p:cNvPr>
                <p:cNvGrpSpPr/>
                <p:nvPr/>
              </p:nvGrpSpPr>
              <p:grpSpPr>
                <a:xfrm>
                  <a:off x="4622205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6F993285-B3DB-4FA8-BAFB-CABD8048C8A1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7836B5AB-F87D-43FC-B922-547BDFD95A83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A5C97446-5E61-4AF9-BDC3-6C85E9D345D2}"/>
                    </a:ext>
                  </a:extLst>
                </p:cNvPr>
                <p:cNvGrpSpPr/>
                <p:nvPr/>
              </p:nvGrpSpPr>
              <p:grpSpPr>
                <a:xfrm>
                  <a:off x="4622205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56DAA35E-30DC-4327-8474-4D7CB1EF0F56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A359245-8723-47AC-87CD-87B295111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81179A7-1C13-4F1D-B4F0-8E194EC295A2}"/>
                    </a:ext>
                  </a:extLst>
                </p:cNvPr>
                <p:cNvSpPr txBox="1"/>
                <p:nvPr/>
              </p:nvSpPr>
              <p:spPr>
                <a:xfrm>
                  <a:off x="4676453" y="3079347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B3D68A4-A494-418F-AC98-E4D92CCFCE96}"/>
                    </a:ext>
                  </a:extLst>
                </p:cNvPr>
                <p:cNvSpPr txBox="1"/>
                <p:nvPr/>
              </p:nvSpPr>
              <p:spPr>
                <a:xfrm>
                  <a:off x="3375586" y="4511336"/>
                  <a:ext cx="6487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Nume grup</a:t>
                  </a:r>
                </a:p>
              </p:txBody>
            </p:sp>
            <p:sp>
              <p:nvSpPr>
                <p:cNvPr id="110" name="Rectangle: Rounded Corners 109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097284EB-41D6-4937-B49D-DFDFF8202C8E}"/>
                    </a:ext>
                  </a:extLst>
                </p:cNvPr>
                <p:cNvSpPr/>
                <p:nvPr/>
              </p:nvSpPr>
              <p:spPr>
                <a:xfrm>
                  <a:off x="4048542" y="4540366"/>
                  <a:ext cx="797695" cy="1371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116F04E-FCF1-4E90-A0D9-907EE2EF5645}"/>
                    </a:ext>
                  </a:extLst>
                </p:cNvPr>
                <p:cNvSpPr txBox="1"/>
                <p:nvPr/>
              </p:nvSpPr>
              <p:spPr>
                <a:xfrm>
                  <a:off x="3313533" y="2211792"/>
                  <a:ext cx="2219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Selecteaza componenta grupului</a:t>
                  </a:r>
                </a:p>
              </p:txBody>
            </p:sp>
            <p:sp>
              <p:nvSpPr>
                <p:cNvPr id="112" name="Rectangle: Rounded Corners 80">
                  <a:extLst>
                    <a:ext uri="{FF2B5EF4-FFF2-40B4-BE49-F238E27FC236}">
                      <a16:creationId xmlns:a16="http://schemas.microsoft.com/office/drawing/2014/main" id="{531FEB6A-10C7-468F-B705-00EC0B6899EB}"/>
                    </a:ext>
                  </a:extLst>
                </p:cNvPr>
                <p:cNvSpPr/>
                <p:nvPr/>
              </p:nvSpPr>
              <p:spPr>
                <a:xfrm>
                  <a:off x="4413240" y="4955112"/>
                  <a:ext cx="863473" cy="13716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Inapoi</a:t>
                  </a:r>
                </a:p>
              </p:txBody>
            </p:sp>
            <p:sp>
              <p:nvSpPr>
                <p:cNvPr id="113" name="Rectangle: Rounded Corners 76">
                  <a:extLst>
                    <a:ext uri="{FF2B5EF4-FFF2-40B4-BE49-F238E27FC236}">
                      <a16:creationId xmlns:a16="http://schemas.microsoft.com/office/drawing/2014/main" id="{7A3A22CF-9BAE-43EA-AA8F-D041C8A7EF73}"/>
                    </a:ext>
                  </a:extLst>
                </p:cNvPr>
                <p:cNvSpPr/>
                <p:nvPr/>
              </p:nvSpPr>
              <p:spPr>
                <a:xfrm>
                  <a:off x="3402701" y="4955112"/>
                  <a:ext cx="949820" cy="137161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Salveaza grupul</a:t>
                  </a:r>
                </a:p>
              </p:txBody>
            </p:sp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96DDD165-CDEE-41BE-AE46-561775AA3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0288" y="1773835"/>
                  <a:ext cx="460405" cy="263089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2957F51E-DCDC-4791-843A-2538AB8BA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052" y="3326852"/>
                  <a:ext cx="129110" cy="129110"/>
                </a:xfrm>
                <a:prstGeom prst="rect">
                  <a:avLst/>
                </a:prstGeom>
              </p:spPr>
            </p:pic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9B659CA3-B86E-4417-A43F-EC33FD353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350" y="3394519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02ED5796-2FCD-48C4-8B5E-2CD4A082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987" y="3385052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859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CB0ED2-4136-4370-95E8-DDE0ADF0122D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9C89638-C850-4666-B3B5-AFE0DE2E3B6E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4617720" y="1719072"/>
              <a:chExt cx="2786146" cy="386785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7E51AE2-AF20-4B32-8042-1C92C24AA20B}"/>
                  </a:ext>
                </a:extLst>
              </p:cNvPr>
              <p:cNvGrpSpPr/>
              <p:nvPr/>
            </p:nvGrpSpPr>
            <p:grpSpPr>
              <a:xfrm>
                <a:off x="4617720" y="1719072"/>
                <a:ext cx="2786146" cy="3867856"/>
                <a:chOff x="2971800" y="1660285"/>
                <a:chExt cx="2786146" cy="386785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4CDB2E4-1506-482E-AE00-BF5175A0A30F}"/>
                    </a:ext>
                  </a:extLst>
                </p:cNvPr>
                <p:cNvSpPr/>
                <p:nvPr/>
              </p:nvSpPr>
              <p:spPr>
                <a:xfrm>
                  <a:off x="2971800" y="1660285"/>
                  <a:ext cx="2780651" cy="3867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12700" dir="4440000" algn="tl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997BBA6-9234-4F97-B237-8F6B48E1A695}"/>
                    </a:ext>
                  </a:extLst>
                </p:cNvPr>
                <p:cNvSpPr txBox="1"/>
                <p:nvPr/>
              </p:nvSpPr>
              <p:spPr>
                <a:xfrm>
                  <a:off x="3765985" y="1709924"/>
                  <a:ext cx="1410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Creeaza grup</a:t>
                  </a: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1B2CB4C8-8AD0-410A-B67A-B644D02E56DB}"/>
                    </a:ext>
                  </a:extLst>
                </p:cNvPr>
                <p:cNvSpPr/>
                <p:nvPr/>
              </p:nvSpPr>
              <p:spPr>
                <a:xfrm>
                  <a:off x="3486460" y="256427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51D02AC-43A5-4D19-8622-30461C78039A}"/>
                    </a:ext>
                  </a:extLst>
                </p:cNvPr>
                <p:cNvSpPr txBox="1"/>
                <p:nvPr/>
              </p:nvSpPr>
              <p:spPr>
                <a:xfrm>
                  <a:off x="3531910" y="252186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Toata asociatia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D61BFCEC-0905-4625-883A-DAB0DF9CE80B}"/>
                    </a:ext>
                  </a:extLst>
                </p:cNvPr>
                <p:cNvSpPr/>
                <p:nvPr/>
              </p:nvSpPr>
              <p:spPr>
                <a:xfrm>
                  <a:off x="3416300" y="2466698"/>
                  <a:ext cx="1193800" cy="291167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AA8E12B-369C-4CC5-9CA1-74450F72F38C}"/>
                    </a:ext>
                  </a:extLst>
                </p:cNvPr>
                <p:cNvSpPr/>
                <p:nvPr/>
              </p:nvSpPr>
              <p:spPr>
                <a:xfrm>
                  <a:off x="3416300" y="2813031"/>
                  <a:ext cx="1081493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EE53F-A913-4DB3-A81D-C94BD4D55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061639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7AFF7128-FC76-4799-A6C2-4850A1B25EFD}"/>
                    </a:ext>
                  </a:extLst>
                </p:cNvPr>
                <p:cNvSpPr/>
                <p:nvPr/>
              </p:nvSpPr>
              <p:spPr>
                <a:xfrm>
                  <a:off x="3486460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FDFDF97-1935-4398-BAB4-2E4CD513A83C}"/>
                    </a:ext>
                  </a:extLst>
                </p:cNvPr>
                <p:cNvSpPr txBox="1"/>
                <p:nvPr/>
              </p:nvSpPr>
              <p:spPr>
                <a:xfrm>
                  <a:off x="3531910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B3</a:t>
                  </a: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B07B406-F3F7-4953-9CAB-372F5FB9E702}"/>
                    </a:ext>
                  </a:extLst>
                </p:cNvPr>
                <p:cNvSpPr/>
                <p:nvPr/>
              </p:nvSpPr>
              <p:spPr>
                <a:xfrm>
                  <a:off x="3486460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DE84C1-A4B4-425B-A891-5A5D5D39C19D}"/>
                    </a:ext>
                  </a:extLst>
                </p:cNvPr>
                <p:cNvSpPr txBox="1"/>
                <p:nvPr/>
              </p:nvSpPr>
              <p:spPr>
                <a:xfrm>
                  <a:off x="3531910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E8DEDAAA-1551-4510-B639-1584010A2DF7}"/>
                    </a:ext>
                  </a:extLst>
                </p:cNvPr>
                <p:cNvSpPr/>
                <p:nvPr/>
              </p:nvSpPr>
              <p:spPr>
                <a:xfrm>
                  <a:off x="4049556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DB80D00-B624-49D7-8745-ABF283BCD87C}"/>
                    </a:ext>
                  </a:extLst>
                </p:cNvPr>
                <p:cNvSpPr txBox="1"/>
                <p:nvPr/>
              </p:nvSpPr>
              <p:spPr>
                <a:xfrm>
                  <a:off x="4095006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B</a:t>
                  </a: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66815F0-DF18-477D-92E0-31CB50397BE3}"/>
                    </a:ext>
                  </a:extLst>
                </p:cNvPr>
                <p:cNvGrpSpPr/>
                <p:nvPr/>
              </p:nvGrpSpPr>
              <p:grpSpPr>
                <a:xfrm>
                  <a:off x="3483157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95EEB0BE-BB75-4D01-9E15-DB810DC80B0D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1941605D-6BBC-4B26-BAEE-B501D49A8E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E144CF-04B0-4A0D-B0AF-94F0A16A7B25}"/>
                    </a:ext>
                  </a:extLst>
                </p:cNvPr>
                <p:cNvCxnSpPr>
                  <a:cxnSpLocks/>
                  <a:stCxn id="78" idx="2"/>
                </p:cNvCxnSpPr>
                <p:nvPr/>
              </p:nvCxnSpPr>
              <p:spPr>
                <a:xfrm flipH="1" flipV="1">
                  <a:off x="3956051" y="3059323"/>
                  <a:ext cx="996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D6CE4B3-73C3-4DAE-9960-41700924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267186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22D82D0C-D2DD-4D73-9E7C-F884F9FC0D99}"/>
                    </a:ext>
                  </a:extLst>
                </p:cNvPr>
                <p:cNvGrpSpPr/>
                <p:nvPr/>
              </p:nvGrpSpPr>
              <p:grpSpPr>
                <a:xfrm>
                  <a:off x="3483157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44" name="Rectangle: Rounded Corners 143">
                    <a:extLst>
                      <a:ext uri="{FF2B5EF4-FFF2-40B4-BE49-F238E27FC236}">
                        <a16:creationId xmlns:a16="http://schemas.microsoft.com/office/drawing/2014/main" id="{16CB5941-0C09-47D5-8BB6-C0EC9E2F3413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17E9EA0-20B3-4C39-A201-2B7DC4FEB463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EDB73B-7E0D-4AD1-925C-7FF0C44E8E97}"/>
                    </a:ext>
                  </a:extLst>
                </p:cNvPr>
                <p:cNvGrpSpPr/>
                <p:nvPr/>
              </p:nvGrpSpPr>
              <p:grpSpPr>
                <a:xfrm>
                  <a:off x="3483157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5712BB4F-6931-4249-A104-D960D4ED9A0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7809052B-FED7-4311-943D-768D219AF5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D30C185F-6E25-491F-AAE2-743E37ED4120}"/>
                    </a:ext>
                  </a:extLst>
                </p:cNvPr>
                <p:cNvGrpSpPr/>
                <p:nvPr/>
              </p:nvGrpSpPr>
              <p:grpSpPr>
                <a:xfrm>
                  <a:off x="3483157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40" name="Rectangle: Rounded Corners 139">
                    <a:extLst>
                      <a:ext uri="{FF2B5EF4-FFF2-40B4-BE49-F238E27FC236}">
                        <a16:creationId xmlns:a16="http://schemas.microsoft.com/office/drawing/2014/main" id="{3440BFF9-B6C1-4667-B2E7-04CC67229B51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9D193BB-05C8-4EDA-8F6C-32B0AF62D64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A40D9F1A-3B80-40AD-9619-5C1F17FCC819}"/>
                    </a:ext>
                  </a:extLst>
                </p:cNvPr>
                <p:cNvGrpSpPr/>
                <p:nvPr/>
              </p:nvGrpSpPr>
              <p:grpSpPr>
                <a:xfrm>
                  <a:off x="3483157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38" name="Rectangle: Rounded Corners 137">
                    <a:extLst>
                      <a:ext uri="{FF2B5EF4-FFF2-40B4-BE49-F238E27FC236}">
                        <a16:creationId xmlns:a16="http://schemas.microsoft.com/office/drawing/2014/main" id="{BBA30F28-F5BC-4FE7-9D74-E81CA33223BB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FA6ED97-BFF7-4DD7-AB78-191F124B85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551F9FD-B32B-4555-AB27-E56097C7987C}"/>
                    </a:ext>
                  </a:extLst>
                </p:cNvPr>
                <p:cNvGrpSpPr/>
                <p:nvPr/>
              </p:nvGrpSpPr>
              <p:grpSpPr>
                <a:xfrm>
                  <a:off x="4048542" y="3293501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36" name="Rectangle: Rounded Corners 135">
                    <a:extLst>
                      <a:ext uri="{FF2B5EF4-FFF2-40B4-BE49-F238E27FC236}">
                        <a16:creationId xmlns:a16="http://schemas.microsoft.com/office/drawing/2014/main" id="{A545E89C-1E0B-45D1-979D-5B5FBCA21C8F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79474501-49D6-40A3-A7C5-DBC82D307047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16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F4D4419-2671-4D3F-AD47-157F2EF414F3}"/>
                    </a:ext>
                  </a:extLst>
                </p:cNvPr>
                <p:cNvGrpSpPr/>
                <p:nvPr/>
              </p:nvGrpSpPr>
              <p:grpSpPr>
                <a:xfrm>
                  <a:off x="4048542" y="3448757"/>
                  <a:ext cx="516106" cy="184666"/>
                  <a:chOff x="3310913" y="3058013"/>
                  <a:chExt cx="398281" cy="159285"/>
                </a:xfrm>
              </p:grpSpPr>
              <p:sp>
                <p:nvSpPr>
                  <p:cNvPr id="134" name="Rectangle: Rounded Corners 133">
                    <a:extLst>
                      <a:ext uri="{FF2B5EF4-FFF2-40B4-BE49-F238E27FC236}">
                        <a16:creationId xmlns:a16="http://schemas.microsoft.com/office/drawing/2014/main" id="{969E9AE5-0C28-4742-9E7E-7CF4C32DA6D3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D0037E8C-ADD8-44B1-BBDC-DD3FEA248B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50C95AE-5DFD-4A9B-A963-DB7F7B9FDB9E}"/>
                    </a:ext>
                  </a:extLst>
                </p:cNvPr>
                <p:cNvGrpSpPr/>
                <p:nvPr/>
              </p:nvGrpSpPr>
              <p:grpSpPr>
                <a:xfrm>
                  <a:off x="4048542" y="3604013"/>
                  <a:ext cx="516106" cy="184666"/>
                  <a:chOff x="3311707" y="3074316"/>
                  <a:chExt cx="398281" cy="159285"/>
                </a:xfrm>
              </p:grpSpPr>
              <p:sp>
                <p:nvSpPr>
                  <p:cNvPr id="132" name="Rectangle: Rounded Corners 131">
                    <a:extLst>
                      <a:ext uri="{FF2B5EF4-FFF2-40B4-BE49-F238E27FC236}">
                        <a16:creationId xmlns:a16="http://schemas.microsoft.com/office/drawing/2014/main" id="{4E5DE01B-9E9C-45AC-B9F2-DEC1F38220C3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31698C1D-304C-429B-B258-CEB206C04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18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57353B7-08C3-4541-A2EA-CE5520CCB37E}"/>
                    </a:ext>
                  </a:extLst>
                </p:cNvPr>
                <p:cNvGrpSpPr/>
                <p:nvPr/>
              </p:nvGrpSpPr>
              <p:grpSpPr>
                <a:xfrm>
                  <a:off x="4048542" y="3759269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30" name="Rectangle: Rounded Corners 129">
                    <a:extLst>
                      <a:ext uri="{FF2B5EF4-FFF2-40B4-BE49-F238E27FC236}">
                        <a16:creationId xmlns:a16="http://schemas.microsoft.com/office/drawing/2014/main" id="{153EFF65-8C06-4118-A10A-5423DD3923E2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23C7F998-0831-4B84-8D27-CBDA26A3D06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19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677A934-9125-42A4-B69C-3B92F46DA734}"/>
                    </a:ext>
                  </a:extLst>
                </p:cNvPr>
                <p:cNvGrpSpPr/>
                <p:nvPr/>
              </p:nvGrpSpPr>
              <p:grpSpPr>
                <a:xfrm>
                  <a:off x="4048542" y="3914524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FFB83916-7B0E-46CF-B72C-C3E42B0F365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9570AA95-A217-4451-8E43-12607B37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20</a:t>
                    </a:r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078217E-26EB-4D43-A0F8-4078C8150F61}"/>
                    </a:ext>
                  </a:extLst>
                </p:cNvPr>
                <p:cNvSpPr/>
                <p:nvPr/>
              </p:nvSpPr>
              <p:spPr>
                <a:xfrm>
                  <a:off x="4555349" y="2813031"/>
                  <a:ext cx="539750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1E987D9-8FA3-4B68-96F1-000CD3C61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061639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53C93238-85AF-409A-8324-AD6DE66D80AE}"/>
                    </a:ext>
                  </a:extLst>
                </p:cNvPr>
                <p:cNvSpPr/>
                <p:nvPr/>
              </p:nvSpPr>
              <p:spPr>
                <a:xfrm>
                  <a:off x="4625508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27F9A0D-29C2-4C5B-A05D-00CF19058F6F}"/>
                    </a:ext>
                  </a:extLst>
                </p:cNvPr>
                <p:cNvSpPr txBox="1"/>
                <p:nvPr/>
              </p:nvSpPr>
              <p:spPr>
                <a:xfrm>
                  <a:off x="4670958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B4</a:t>
                  </a: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5A569A8D-C075-4AB9-BADE-E38BA5717159}"/>
                    </a:ext>
                  </a:extLst>
                </p:cNvPr>
                <p:cNvSpPr/>
                <p:nvPr/>
              </p:nvSpPr>
              <p:spPr>
                <a:xfrm>
                  <a:off x="4625508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67859D-9CB2-427B-A99A-6AF3CFFC4F15}"/>
                    </a:ext>
                  </a:extLst>
                </p:cNvPr>
                <p:cNvGrpSpPr/>
                <p:nvPr/>
              </p:nvGrpSpPr>
              <p:grpSpPr>
                <a:xfrm>
                  <a:off x="4622205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52ACC697-8C45-43E1-835A-FCE6DB157DA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0E5A7B4-31FF-4BB3-8275-B30AC6A815C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D6D414D-0554-4B04-872F-11F4FBB00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5098" y="3059323"/>
                  <a:ext cx="0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DB9D40A-37B9-4FBB-937C-3AB9F91D5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267186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2F9631A-AB93-4970-9290-37EA733F7663}"/>
                    </a:ext>
                  </a:extLst>
                </p:cNvPr>
                <p:cNvGrpSpPr/>
                <p:nvPr/>
              </p:nvGrpSpPr>
              <p:grpSpPr>
                <a:xfrm>
                  <a:off x="4622205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F26E9523-E905-4D05-A973-DFF6B6D1F9DB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3C6D275B-D074-4216-8BCC-C3214ED3DAF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8036E270-690F-480A-ABB5-BCCF9C2CBF79}"/>
                    </a:ext>
                  </a:extLst>
                </p:cNvPr>
                <p:cNvGrpSpPr/>
                <p:nvPr/>
              </p:nvGrpSpPr>
              <p:grpSpPr>
                <a:xfrm>
                  <a:off x="4622205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366C3835-7B41-4629-81C1-2817E7028BA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4AA8EE1-01EB-43C6-945B-8478EE85FF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5386D52-393E-4F68-83F2-1130740EB1DD}"/>
                    </a:ext>
                  </a:extLst>
                </p:cNvPr>
                <p:cNvGrpSpPr/>
                <p:nvPr/>
              </p:nvGrpSpPr>
              <p:grpSpPr>
                <a:xfrm>
                  <a:off x="4622205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8CE8C4F6-1BB2-40E6-9DFC-091667658F8A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604AEEA0-3496-4798-839D-57715ECB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61F627DB-5EB9-4962-9559-0F86C6A1AD09}"/>
                    </a:ext>
                  </a:extLst>
                </p:cNvPr>
                <p:cNvGrpSpPr/>
                <p:nvPr/>
              </p:nvGrpSpPr>
              <p:grpSpPr>
                <a:xfrm>
                  <a:off x="4622205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431AD088-3335-48DF-A77D-CF1C4DB2316B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83C9A7A2-5BF5-4DB6-8410-EA4517AD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465717C-E08B-4757-A598-1445AF5E24A8}"/>
                    </a:ext>
                  </a:extLst>
                </p:cNvPr>
                <p:cNvSpPr txBox="1"/>
                <p:nvPr/>
              </p:nvSpPr>
              <p:spPr>
                <a:xfrm>
                  <a:off x="4676453" y="3079347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4B24647-336D-45A6-AD30-AC040743EFBF}"/>
                    </a:ext>
                  </a:extLst>
                </p:cNvPr>
                <p:cNvSpPr txBox="1"/>
                <p:nvPr/>
              </p:nvSpPr>
              <p:spPr>
                <a:xfrm>
                  <a:off x="3375586" y="4511336"/>
                  <a:ext cx="6487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Nume grup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BF8B371C-12CD-4964-B641-E85CBB080C32}"/>
                    </a:ext>
                  </a:extLst>
                </p:cNvPr>
                <p:cNvSpPr/>
                <p:nvPr/>
              </p:nvSpPr>
              <p:spPr>
                <a:xfrm>
                  <a:off x="4048542" y="4540366"/>
                  <a:ext cx="797695" cy="1371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800">
                      <a:solidFill>
                        <a:schemeClr val="bg2">
                          <a:lumMod val="25000"/>
                        </a:schemeClr>
                      </a:solidFill>
                    </a:rPr>
                    <a:t>Parter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DDDD119-9BE9-47EB-BE4B-59898545DEBE}"/>
                    </a:ext>
                  </a:extLst>
                </p:cNvPr>
                <p:cNvSpPr txBox="1"/>
                <p:nvPr/>
              </p:nvSpPr>
              <p:spPr>
                <a:xfrm>
                  <a:off x="3313533" y="2211792"/>
                  <a:ext cx="2219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Selecteaza componenta grupului</a:t>
                  </a:r>
                </a:p>
              </p:txBody>
            </p:sp>
            <p:sp>
              <p:nvSpPr>
                <p:cNvPr id="114" name="Rectangle: Rounded Corners 80">
                  <a:extLst>
                    <a:ext uri="{FF2B5EF4-FFF2-40B4-BE49-F238E27FC236}">
                      <a16:creationId xmlns:a16="http://schemas.microsoft.com/office/drawing/2014/main" id="{B77D3C7D-1C03-4792-95A4-EC17807CFAFA}"/>
                    </a:ext>
                  </a:extLst>
                </p:cNvPr>
                <p:cNvSpPr/>
                <p:nvPr/>
              </p:nvSpPr>
              <p:spPr>
                <a:xfrm>
                  <a:off x="4413240" y="4955112"/>
                  <a:ext cx="863473" cy="13716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Inapoi</a:t>
                  </a:r>
                </a:p>
              </p:txBody>
            </p:sp>
            <p:sp>
              <p:nvSpPr>
                <p:cNvPr id="115" name="Rectangle: Rounded Corners 76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51E8F10-2AB1-458A-988F-AC9C211B5477}"/>
                    </a:ext>
                  </a:extLst>
                </p:cNvPr>
                <p:cNvSpPr/>
                <p:nvPr/>
              </p:nvSpPr>
              <p:spPr>
                <a:xfrm>
                  <a:off x="3402701" y="4955112"/>
                  <a:ext cx="949820" cy="13716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/>
                    <a:t>Salveaza grupul</a:t>
                  </a:r>
                </a:p>
              </p:txBody>
            </p:sp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939AAC14-095A-44B2-AE9B-B7963E01D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0288" y="1773835"/>
                  <a:ext cx="460405" cy="263089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F351BB50-A571-4521-A1B3-BBE229D3B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052" y="3326852"/>
                  <a:ext cx="129110" cy="129110"/>
                </a:xfrm>
                <a:prstGeom prst="rect">
                  <a:avLst/>
                </a:prstGeom>
              </p:spPr>
            </p:pic>
          </p:grp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9352E786-442E-4A4A-9860-2C59FA76A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350" y="3394519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AF5983B-A7EE-4DE6-BD98-C00AF969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987" y="3385052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919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Parter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5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99026C-834F-49C8-8260-BF0F6256B9E5}"/>
              </a:ext>
            </a:extLst>
          </p:cNvPr>
          <p:cNvGrpSpPr/>
          <p:nvPr/>
        </p:nvGrpSpPr>
        <p:grpSpPr>
          <a:xfrm>
            <a:off x="6003841" y="4141948"/>
            <a:ext cx="844634" cy="137161"/>
            <a:chOff x="6407066" y="4400956"/>
            <a:chExt cx="844634" cy="13716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E5D1EE9-7ABE-4879-BC76-E07D14C0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475" y="4420293"/>
              <a:ext cx="98486" cy="98486"/>
            </a:xfrm>
            <a:prstGeom prst="rect">
              <a:avLst/>
            </a:prstGeom>
          </p:spPr>
        </p:pic>
        <p:sp>
          <p:nvSpPr>
            <p:cNvPr id="64" name="Rectangle: Rounded Corners 76">
              <a:hlinkClick r:id="rId9" action="ppaction://hlinksldjump"/>
              <a:extLst>
                <a:ext uri="{FF2B5EF4-FFF2-40B4-BE49-F238E27FC236}">
                  <a16:creationId xmlns:a16="http://schemas.microsoft.com/office/drawing/2014/main" id="{C3AEE7F8-5109-4AC5-B418-A793ECF921D1}"/>
                </a:ext>
              </a:extLst>
            </p:cNvPr>
            <p:cNvSpPr/>
            <p:nvPr/>
          </p:nvSpPr>
          <p:spPr>
            <a:xfrm>
              <a:off x="6407066" y="4400956"/>
              <a:ext cx="844634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Editeaza grup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5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CB0ED2-4136-4370-95E8-DDE0ADF0122D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9C89638-C850-4666-B3B5-AFE0DE2E3B6E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4617720" y="1719072"/>
              <a:chExt cx="2786146" cy="386785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7E51AE2-AF20-4B32-8042-1C92C24AA20B}"/>
                  </a:ext>
                </a:extLst>
              </p:cNvPr>
              <p:cNvGrpSpPr/>
              <p:nvPr/>
            </p:nvGrpSpPr>
            <p:grpSpPr>
              <a:xfrm>
                <a:off x="4617720" y="1719072"/>
                <a:ext cx="2786146" cy="3867856"/>
                <a:chOff x="2971800" y="1660285"/>
                <a:chExt cx="2786146" cy="386785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4CDB2E4-1506-482E-AE00-BF5175A0A30F}"/>
                    </a:ext>
                  </a:extLst>
                </p:cNvPr>
                <p:cNvSpPr/>
                <p:nvPr/>
              </p:nvSpPr>
              <p:spPr>
                <a:xfrm>
                  <a:off x="2971800" y="1660285"/>
                  <a:ext cx="2780651" cy="3867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12700" dir="4440000" algn="tl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997BBA6-9234-4F97-B237-8F6B48E1A695}"/>
                    </a:ext>
                  </a:extLst>
                </p:cNvPr>
                <p:cNvSpPr txBox="1"/>
                <p:nvPr/>
              </p:nvSpPr>
              <p:spPr>
                <a:xfrm>
                  <a:off x="3765985" y="1709924"/>
                  <a:ext cx="145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Editeaza grup</a:t>
                  </a: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1B2CB4C8-8AD0-410A-B67A-B644D02E56DB}"/>
                    </a:ext>
                  </a:extLst>
                </p:cNvPr>
                <p:cNvSpPr/>
                <p:nvPr/>
              </p:nvSpPr>
              <p:spPr>
                <a:xfrm>
                  <a:off x="3486460" y="256427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51D02AC-43A5-4D19-8622-30461C78039A}"/>
                    </a:ext>
                  </a:extLst>
                </p:cNvPr>
                <p:cNvSpPr txBox="1"/>
                <p:nvPr/>
              </p:nvSpPr>
              <p:spPr>
                <a:xfrm>
                  <a:off x="3531910" y="252186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Toata asociatia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D61BFCEC-0905-4625-883A-DAB0DF9CE80B}"/>
                    </a:ext>
                  </a:extLst>
                </p:cNvPr>
                <p:cNvSpPr/>
                <p:nvPr/>
              </p:nvSpPr>
              <p:spPr>
                <a:xfrm>
                  <a:off x="3416300" y="2466698"/>
                  <a:ext cx="1193800" cy="291167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AA8E12B-369C-4CC5-9CA1-74450F72F38C}"/>
                    </a:ext>
                  </a:extLst>
                </p:cNvPr>
                <p:cNvSpPr/>
                <p:nvPr/>
              </p:nvSpPr>
              <p:spPr>
                <a:xfrm>
                  <a:off x="3416300" y="2813031"/>
                  <a:ext cx="1081493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EEE53F-A913-4DB3-A81D-C94BD4D55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061639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7AFF7128-FC76-4799-A6C2-4850A1B25EFD}"/>
                    </a:ext>
                  </a:extLst>
                </p:cNvPr>
                <p:cNvSpPr/>
                <p:nvPr/>
              </p:nvSpPr>
              <p:spPr>
                <a:xfrm>
                  <a:off x="3486460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FDFDF97-1935-4398-BAB4-2E4CD513A83C}"/>
                    </a:ext>
                  </a:extLst>
                </p:cNvPr>
                <p:cNvSpPr txBox="1"/>
                <p:nvPr/>
              </p:nvSpPr>
              <p:spPr>
                <a:xfrm>
                  <a:off x="3531910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B3</a:t>
                  </a: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B07B406-F3F7-4953-9CAB-372F5FB9E702}"/>
                    </a:ext>
                  </a:extLst>
                </p:cNvPr>
                <p:cNvSpPr/>
                <p:nvPr/>
              </p:nvSpPr>
              <p:spPr>
                <a:xfrm>
                  <a:off x="3486460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DE84C1-A4B4-425B-A891-5A5D5D39C19D}"/>
                    </a:ext>
                  </a:extLst>
                </p:cNvPr>
                <p:cNvSpPr txBox="1"/>
                <p:nvPr/>
              </p:nvSpPr>
              <p:spPr>
                <a:xfrm>
                  <a:off x="3531910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E8DEDAAA-1551-4510-B639-1584010A2DF7}"/>
                    </a:ext>
                  </a:extLst>
                </p:cNvPr>
                <p:cNvSpPr/>
                <p:nvPr/>
              </p:nvSpPr>
              <p:spPr>
                <a:xfrm>
                  <a:off x="4049556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DB80D00-B624-49D7-8745-ABF283BCD87C}"/>
                    </a:ext>
                  </a:extLst>
                </p:cNvPr>
                <p:cNvSpPr txBox="1"/>
                <p:nvPr/>
              </p:nvSpPr>
              <p:spPr>
                <a:xfrm>
                  <a:off x="4095006" y="3080203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B</a:t>
                  </a: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66815F0-DF18-477D-92E0-31CB50397BE3}"/>
                    </a:ext>
                  </a:extLst>
                </p:cNvPr>
                <p:cNvGrpSpPr/>
                <p:nvPr/>
              </p:nvGrpSpPr>
              <p:grpSpPr>
                <a:xfrm>
                  <a:off x="3483157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95EEB0BE-BB75-4D01-9E15-DB810DC80B0D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1941605D-6BBC-4B26-BAEE-B501D49A8E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E144CF-04B0-4A0D-B0AF-94F0A16A7B25}"/>
                    </a:ext>
                  </a:extLst>
                </p:cNvPr>
                <p:cNvCxnSpPr>
                  <a:cxnSpLocks/>
                  <a:stCxn id="78" idx="2"/>
                </p:cNvCxnSpPr>
                <p:nvPr/>
              </p:nvCxnSpPr>
              <p:spPr>
                <a:xfrm flipH="1" flipV="1">
                  <a:off x="3956051" y="3059323"/>
                  <a:ext cx="996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D6CE4B3-73C3-4DAE-9960-41700924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300" y="3267186"/>
                  <a:ext cx="1081493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22D82D0C-D2DD-4D73-9E7C-F884F9FC0D99}"/>
                    </a:ext>
                  </a:extLst>
                </p:cNvPr>
                <p:cNvGrpSpPr/>
                <p:nvPr/>
              </p:nvGrpSpPr>
              <p:grpSpPr>
                <a:xfrm>
                  <a:off x="3483157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44" name="Rectangle: Rounded Corners 143">
                    <a:extLst>
                      <a:ext uri="{FF2B5EF4-FFF2-40B4-BE49-F238E27FC236}">
                        <a16:creationId xmlns:a16="http://schemas.microsoft.com/office/drawing/2014/main" id="{16CB5941-0C09-47D5-8BB6-C0EC9E2F3413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17E9EA0-20B3-4C39-A201-2B7DC4FEB463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EDB73B-7E0D-4AD1-925C-7FF0C44E8E97}"/>
                    </a:ext>
                  </a:extLst>
                </p:cNvPr>
                <p:cNvGrpSpPr/>
                <p:nvPr/>
              </p:nvGrpSpPr>
              <p:grpSpPr>
                <a:xfrm>
                  <a:off x="3483157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5712BB4F-6931-4249-A104-D960D4ED9A0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7809052B-FED7-4311-943D-768D219AF5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D30C185F-6E25-491F-AAE2-743E37ED4120}"/>
                    </a:ext>
                  </a:extLst>
                </p:cNvPr>
                <p:cNvGrpSpPr/>
                <p:nvPr/>
              </p:nvGrpSpPr>
              <p:grpSpPr>
                <a:xfrm>
                  <a:off x="3483157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40" name="Rectangle: Rounded Corners 139">
                    <a:extLst>
                      <a:ext uri="{FF2B5EF4-FFF2-40B4-BE49-F238E27FC236}">
                        <a16:creationId xmlns:a16="http://schemas.microsoft.com/office/drawing/2014/main" id="{3440BFF9-B6C1-4667-B2E7-04CC67229B51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9D193BB-05C8-4EDA-8F6C-32B0AF62D64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A40D9F1A-3B80-40AD-9619-5C1F17FCC819}"/>
                    </a:ext>
                  </a:extLst>
                </p:cNvPr>
                <p:cNvGrpSpPr/>
                <p:nvPr/>
              </p:nvGrpSpPr>
              <p:grpSpPr>
                <a:xfrm>
                  <a:off x="3483157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38" name="Rectangle: Rounded Corners 137">
                    <a:extLst>
                      <a:ext uri="{FF2B5EF4-FFF2-40B4-BE49-F238E27FC236}">
                        <a16:creationId xmlns:a16="http://schemas.microsoft.com/office/drawing/2014/main" id="{BBA30F28-F5BC-4FE7-9D74-E81CA33223BB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FA6ED97-BFF7-4DD7-AB78-191F124B85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551F9FD-B32B-4555-AB27-E56097C7987C}"/>
                    </a:ext>
                  </a:extLst>
                </p:cNvPr>
                <p:cNvGrpSpPr/>
                <p:nvPr/>
              </p:nvGrpSpPr>
              <p:grpSpPr>
                <a:xfrm>
                  <a:off x="4048542" y="3293501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36" name="Rectangle: Rounded Corners 135">
                    <a:extLst>
                      <a:ext uri="{FF2B5EF4-FFF2-40B4-BE49-F238E27FC236}">
                        <a16:creationId xmlns:a16="http://schemas.microsoft.com/office/drawing/2014/main" id="{A545E89C-1E0B-45D1-979D-5B5FBCA21C8F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79474501-49D6-40A3-A7C5-DBC82D307047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16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F4D4419-2671-4D3F-AD47-157F2EF414F3}"/>
                    </a:ext>
                  </a:extLst>
                </p:cNvPr>
                <p:cNvGrpSpPr/>
                <p:nvPr/>
              </p:nvGrpSpPr>
              <p:grpSpPr>
                <a:xfrm>
                  <a:off x="4048542" y="3448757"/>
                  <a:ext cx="516106" cy="184666"/>
                  <a:chOff x="3310913" y="3058013"/>
                  <a:chExt cx="398281" cy="159285"/>
                </a:xfrm>
              </p:grpSpPr>
              <p:sp>
                <p:nvSpPr>
                  <p:cNvPr id="134" name="Rectangle: Rounded Corners 133">
                    <a:extLst>
                      <a:ext uri="{FF2B5EF4-FFF2-40B4-BE49-F238E27FC236}">
                        <a16:creationId xmlns:a16="http://schemas.microsoft.com/office/drawing/2014/main" id="{969E9AE5-0C28-4742-9E7E-7CF4C32DA6D3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D0037E8C-ADD8-44B1-BBDC-DD3FEA248B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50C95AE-5DFD-4A9B-A963-DB7F7B9FDB9E}"/>
                    </a:ext>
                  </a:extLst>
                </p:cNvPr>
                <p:cNvGrpSpPr/>
                <p:nvPr/>
              </p:nvGrpSpPr>
              <p:grpSpPr>
                <a:xfrm>
                  <a:off x="4048542" y="3604013"/>
                  <a:ext cx="516106" cy="184666"/>
                  <a:chOff x="3311707" y="3074316"/>
                  <a:chExt cx="398281" cy="159285"/>
                </a:xfrm>
              </p:grpSpPr>
              <p:sp>
                <p:nvSpPr>
                  <p:cNvPr id="132" name="Rectangle: Rounded Corners 131">
                    <a:extLst>
                      <a:ext uri="{FF2B5EF4-FFF2-40B4-BE49-F238E27FC236}">
                        <a16:creationId xmlns:a16="http://schemas.microsoft.com/office/drawing/2014/main" id="{4E5DE01B-9E9C-45AC-B9F2-DEC1F38220C3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31698C1D-304C-429B-B258-CEB206C04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18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57353B7-08C3-4541-A2EA-CE5520CCB37E}"/>
                    </a:ext>
                  </a:extLst>
                </p:cNvPr>
                <p:cNvGrpSpPr/>
                <p:nvPr/>
              </p:nvGrpSpPr>
              <p:grpSpPr>
                <a:xfrm>
                  <a:off x="4048542" y="3759269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30" name="Rectangle: Rounded Corners 129">
                    <a:extLst>
                      <a:ext uri="{FF2B5EF4-FFF2-40B4-BE49-F238E27FC236}">
                        <a16:creationId xmlns:a16="http://schemas.microsoft.com/office/drawing/2014/main" id="{153EFF65-8C06-4118-A10A-5423DD3923E2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23C7F998-0831-4B84-8D27-CBDA26A3D06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19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677A934-9125-42A4-B69C-3B92F46DA734}"/>
                    </a:ext>
                  </a:extLst>
                </p:cNvPr>
                <p:cNvGrpSpPr/>
                <p:nvPr/>
              </p:nvGrpSpPr>
              <p:grpSpPr>
                <a:xfrm>
                  <a:off x="4048542" y="3914524"/>
                  <a:ext cx="516106" cy="184666"/>
                  <a:chOff x="3311707" y="3075834"/>
                  <a:chExt cx="398281" cy="159285"/>
                </a:xfrm>
              </p:grpSpPr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FFB83916-7B0E-46CF-B72C-C3E42B0F365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9570AA95-A217-4451-8E43-12607B37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59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20</a:t>
                    </a:r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078217E-26EB-4D43-A0F8-4078C8150F61}"/>
                    </a:ext>
                  </a:extLst>
                </p:cNvPr>
                <p:cNvSpPr/>
                <p:nvPr/>
              </p:nvSpPr>
              <p:spPr>
                <a:xfrm>
                  <a:off x="4555349" y="2813031"/>
                  <a:ext cx="539750" cy="167007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1E987D9-8FA3-4B68-96F1-000CD3C61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061639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53C93238-85AF-409A-8324-AD6DE66D80AE}"/>
                    </a:ext>
                  </a:extLst>
                </p:cNvPr>
                <p:cNvSpPr/>
                <p:nvPr/>
              </p:nvSpPr>
              <p:spPr>
                <a:xfrm>
                  <a:off x="4625508" y="289669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27F9A0D-29C2-4C5B-A05D-00CF19058F6F}"/>
                    </a:ext>
                  </a:extLst>
                </p:cNvPr>
                <p:cNvSpPr txBox="1"/>
                <p:nvPr/>
              </p:nvSpPr>
              <p:spPr>
                <a:xfrm>
                  <a:off x="4670958" y="2854284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Bloc B4</a:t>
                  </a: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5A569A8D-C075-4AB9-BADE-E38BA5717159}"/>
                    </a:ext>
                  </a:extLst>
                </p:cNvPr>
                <p:cNvSpPr/>
                <p:nvPr/>
              </p:nvSpPr>
              <p:spPr>
                <a:xfrm>
                  <a:off x="4625508" y="312261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A67859D-9CB2-427B-A99A-6AF3CFFC4F15}"/>
                    </a:ext>
                  </a:extLst>
                </p:cNvPr>
                <p:cNvGrpSpPr/>
                <p:nvPr/>
              </p:nvGrpSpPr>
              <p:grpSpPr>
                <a:xfrm>
                  <a:off x="4622205" y="3296706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52ACC697-8C45-43E1-835A-FCE6DB157DA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0E5A7B4-31FF-4BB3-8275-B30AC6A815C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1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D6D414D-0554-4B04-872F-11F4FBB00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5098" y="3059323"/>
                  <a:ext cx="0" cy="1423778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DB9D40A-37B9-4FBB-937C-3AB9F91D5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348" y="3267186"/>
                  <a:ext cx="539750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12F9631A-AB93-4970-9290-37EA733F7663}"/>
                    </a:ext>
                  </a:extLst>
                </p:cNvPr>
                <p:cNvGrpSpPr/>
                <p:nvPr/>
              </p:nvGrpSpPr>
              <p:grpSpPr>
                <a:xfrm>
                  <a:off x="4622205" y="3451962"/>
                  <a:ext cx="398281" cy="184666"/>
                  <a:chOff x="3310913" y="3058013"/>
                  <a:chExt cx="398281" cy="184666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F26E9523-E905-4D05-A973-DFF6B6D1F9DB}"/>
                      </a:ext>
                    </a:extLst>
                  </p:cNvPr>
                  <p:cNvSpPr/>
                  <p:nvPr/>
                </p:nvSpPr>
                <p:spPr>
                  <a:xfrm>
                    <a:off x="3310913" y="3100427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3C6D275B-D074-4216-8BCC-C3214ED3DAF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363" y="3058013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2</a:t>
                    </a: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8036E270-690F-480A-ABB5-BCCF9C2CBF79}"/>
                    </a:ext>
                  </a:extLst>
                </p:cNvPr>
                <p:cNvGrpSpPr/>
                <p:nvPr/>
              </p:nvGrpSpPr>
              <p:grpSpPr>
                <a:xfrm>
                  <a:off x="4622205" y="3607218"/>
                  <a:ext cx="398281" cy="184666"/>
                  <a:chOff x="3311707" y="3074316"/>
                  <a:chExt cx="398281" cy="184666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366C3835-7B41-4629-81C1-2817E7028BA7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6730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4AA8EE1-01EB-43C6-945B-8478EE85FF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4316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3</a:t>
                    </a: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5386D52-393E-4F68-83F2-1130740EB1DD}"/>
                    </a:ext>
                  </a:extLst>
                </p:cNvPr>
                <p:cNvGrpSpPr/>
                <p:nvPr/>
              </p:nvGrpSpPr>
              <p:grpSpPr>
                <a:xfrm>
                  <a:off x="4622205" y="3762474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8CE8C4F6-1BB2-40E6-9DFC-091667658F8A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604AEEA0-3496-4798-839D-57715ECB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4</a:t>
                    </a: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61F627DB-5EB9-4962-9559-0F86C6A1AD09}"/>
                    </a:ext>
                  </a:extLst>
                </p:cNvPr>
                <p:cNvGrpSpPr/>
                <p:nvPr/>
              </p:nvGrpSpPr>
              <p:grpSpPr>
                <a:xfrm>
                  <a:off x="4622205" y="3917729"/>
                  <a:ext cx="398281" cy="184666"/>
                  <a:chOff x="3311707" y="3075834"/>
                  <a:chExt cx="398281" cy="184666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431AD088-3335-48DF-A77D-CF1C4DB2316B}"/>
                      </a:ext>
                    </a:extLst>
                  </p:cNvPr>
                  <p:cNvSpPr/>
                  <p:nvPr/>
                </p:nvSpPr>
                <p:spPr>
                  <a:xfrm>
                    <a:off x="3311707" y="3118248"/>
                    <a:ext cx="90900" cy="99837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80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83C9A7A2-5BF5-4DB6-8410-EA4517AD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157" y="3075834"/>
                    <a:ext cx="352831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/>
                      <a:t>Ap 5</a:t>
                    </a: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465717C-E08B-4757-A598-1445AF5E24A8}"/>
                    </a:ext>
                  </a:extLst>
                </p:cNvPr>
                <p:cNvSpPr txBox="1"/>
                <p:nvPr/>
              </p:nvSpPr>
              <p:spPr>
                <a:xfrm>
                  <a:off x="4676453" y="3079347"/>
                  <a:ext cx="108149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Scara A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4B24647-336D-45A6-AD30-AC040743EFBF}"/>
                    </a:ext>
                  </a:extLst>
                </p:cNvPr>
                <p:cNvSpPr txBox="1"/>
                <p:nvPr/>
              </p:nvSpPr>
              <p:spPr>
                <a:xfrm>
                  <a:off x="3375586" y="4511336"/>
                  <a:ext cx="6487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Nume grup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BF8B371C-12CD-4964-B641-E85CBB080C32}"/>
                    </a:ext>
                  </a:extLst>
                </p:cNvPr>
                <p:cNvSpPr/>
                <p:nvPr/>
              </p:nvSpPr>
              <p:spPr>
                <a:xfrm>
                  <a:off x="4048542" y="4540366"/>
                  <a:ext cx="797695" cy="1371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800">
                      <a:solidFill>
                        <a:schemeClr val="bg2">
                          <a:lumMod val="25000"/>
                        </a:schemeClr>
                      </a:solidFill>
                    </a:rPr>
                    <a:t>Parter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DDDD119-9BE9-47EB-BE4B-59898545DEBE}"/>
                    </a:ext>
                  </a:extLst>
                </p:cNvPr>
                <p:cNvSpPr txBox="1"/>
                <p:nvPr/>
              </p:nvSpPr>
              <p:spPr>
                <a:xfrm>
                  <a:off x="3313533" y="2211792"/>
                  <a:ext cx="2219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Selecteaza componenta grupului</a:t>
                  </a:r>
                </a:p>
              </p:txBody>
            </p:sp>
            <p:sp>
              <p:nvSpPr>
                <p:cNvPr id="114" name="Rectangle: Rounded Corners 80">
                  <a:extLst>
                    <a:ext uri="{FF2B5EF4-FFF2-40B4-BE49-F238E27FC236}">
                      <a16:creationId xmlns:a16="http://schemas.microsoft.com/office/drawing/2014/main" id="{B77D3C7D-1C03-4792-95A4-EC17807CFAFA}"/>
                    </a:ext>
                  </a:extLst>
                </p:cNvPr>
                <p:cNvSpPr/>
                <p:nvPr/>
              </p:nvSpPr>
              <p:spPr>
                <a:xfrm>
                  <a:off x="4413240" y="4955112"/>
                  <a:ext cx="863473" cy="13716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Inapoi</a:t>
                  </a:r>
                </a:p>
              </p:txBody>
            </p:sp>
            <p:sp>
              <p:nvSpPr>
                <p:cNvPr id="115" name="Rectangle: Rounded Corners 76">
                  <a:extLst>
                    <a:ext uri="{FF2B5EF4-FFF2-40B4-BE49-F238E27FC236}">
                      <a16:creationId xmlns:a16="http://schemas.microsoft.com/office/drawing/2014/main" id="{151E8F10-2AB1-458A-988F-AC9C211B5477}"/>
                    </a:ext>
                  </a:extLst>
                </p:cNvPr>
                <p:cNvSpPr/>
                <p:nvPr/>
              </p:nvSpPr>
              <p:spPr>
                <a:xfrm>
                  <a:off x="3402701" y="4955112"/>
                  <a:ext cx="949820" cy="13716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/>
                    <a:t>Salveaza grupul</a:t>
                  </a:r>
                </a:p>
              </p:txBody>
            </p:sp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939AAC14-095A-44B2-AE9B-B7963E01D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0288" y="1773835"/>
                  <a:ext cx="460405" cy="263089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F351BB50-A571-4521-A1B3-BBE229D3B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052" y="3326852"/>
                  <a:ext cx="129110" cy="129110"/>
                </a:xfrm>
                <a:prstGeom prst="rect">
                  <a:avLst/>
                </a:prstGeom>
              </p:spPr>
            </p:pic>
          </p:grp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9352E786-442E-4A4A-9860-2C59FA76A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350" y="3394519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64" name="Picture 63">
              <a:hlinkClick r:id="rId12" action="ppaction://hlinksldjump"/>
              <a:extLst>
                <a:ext uri="{FF2B5EF4-FFF2-40B4-BE49-F238E27FC236}">
                  <a16:creationId xmlns:a16="http://schemas.microsoft.com/office/drawing/2014/main" id="{CAF5983B-A7EE-4DE6-BD98-C00AF969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987" y="3385052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39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C89638-C850-4666-B3B5-AFE0DE2E3B6E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E51AE2-AF20-4B32-8042-1C92C24AA20B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2971800" y="1660285"/>
              <a:chExt cx="2786146" cy="386785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4CDB2E4-1506-482E-AE00-BF5175A0A30F}"/>
                  </a:ext>
                </a:extLst>
              </p:cNvPr>
              <p:cNvSpPr/>
              <p:nvPr/>
            </p:nvSpPr>
            <p:spPr>
              <a:xfrm>
                <a:off x="2971800" y="1660285"/>
                <a:ext cx="2780651" cy="38678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4440000" algn="tl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7BBA6-9234-4F97-B237-8F6B48E1A695}"/>
                  </a:ext>
                </a:extLst>
              </p:cNvPr>
              <p:cNvSpPr txBox="1"/>
              <p:nvPr/>
            </p:nvSpPr>
            <p:spPr>
              <a:xfrm>
                <a:off x="3765985" y="1709924"/>
                <a:ext cx="1452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Editeaza grup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B2CB4C8-8AD0-410A-B67A-B644D02E56DB}"/>
                  </a:ext>
                </a:extLst>
              </p:cNvPr>
              <p:cNvSpPr/>
              <p:nvPr/>
            </p:nvSpPr>
            <p:spPr>
              <a:xfrm>
                <a:off x="3486460" y="256427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51D02AC-43A5-4D19-8622-30461C78039A}"/>
                  </a:ext>
                </a:extLst>
              </p:cNvPr>
              <p:cNvSpPr txBox="1"/>
              <p:nvPr/>
            </p:nvSpPr>
            <p:spPr>
              <a:xfrm>
                <a:off x="3531910" y="252186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Toata asociatia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61BFCEC-0905-4625-883A-DAB0DF9CE80B}"/>
                  </a:ext>
                </a:extLst>
              </p:cNvPr>
              <p:cNvSpPr/>
              <p:nvPr/>
            </p:nvSpPr>
            <p:spPr>
              <a:xfrm>
                <a:off x="3416300" y="2466698"/>
                <a:ext cx="1193800" cy="291167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A8E12B-369C-4CC5-9CA1-74450F72F38C}"/>
                  </a:ext>
                </a:extLst>
              </p:cNvPr>
              <p:cNvSpPr/>
              <p:nvPr/>
            </p:nvSpPr>
            <p:spPr>
              <a:xfrm>
                <a:off x="3416300" y="2813031"/>
                <a:ext cx="1081493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4EEE53F-A913-4DB3-A81D-C94BD4D55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061639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7AFF7128-FC76-4799-A6C2-4850A1B25EFD}"/>
                  </a:ext>
                </a:extLst>
              </p:cNvPr>
              <p:cNvSpPr/>
              <p:nvPr/>
            </p:nvSpPr>
            <p:spPr>
              <a:xfrm>
                <a:off x="3486460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DFDF97-1935-4398-BAB4-2E4CD513A83C}"/>
                  </a:ext>
                </a:extLst>
              </p:cNvPr>
              <p:cNvSpPr txBox="1"/>
              <p:nvPr/>
            </p:nvSpPr>
            <p:spPr>
              <a:xfrm>
                <a:off x="3531910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B3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B07B406-F3F7-4953-9CAB-372F5FB9E702}"/>
                  </a:ext>
                </a:extLst>
              </p:cNvPr>
              <p:cNvSpPr/>
              <p:nvPr/>
            </p:nvSpPr>
            <p:spPr>
              <a:xfrm>
                <a:off x="3486460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DE84C1-A4B4-425B-A891-5A5D5D39C19D}"/>
                  </a:ext>
                </a:extLst>
              </p:cNvPr>
              <p:cNvSpPr txBox="1"/>
              <p:nvPr/>
            </p:nvSpPr>
            <p:spPr>
              <a:xfrm>
                <a:off x="3531910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8DEDAAA-1551-4510-B639-1584010A2DF7}"/>
                  </a:ext>
                </a:extLst>
              </p:cNvPr>
              <p:cNvSpPr/>
              <p:nvPr/>
            </p:nvSpPr>
            <p:spPr>
              <a:xfrm>
                <a:off x="4049556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B80D00-B624-49D7-8745-ABF283BCD87C}"/>
                  </a:ext>
                </a:extLst>
              </p:cNvPr>
              <p:cNvSpPr txBox="1"/>
              <p:nvPr/>
            </p:nvSpPr>
            <p:spPr>
              <a:xfrm>
                <a:off x="4095006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B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66815F0-DF18-477D-92E0-31CB50397BE3}"/>
                  </a:ext>
                </a:extLst>
              </p:cNvPr>
              <p:cNvGrpSpPr/>
              <p:nvPr/>
            </p:nvGrpSpPr>
            <p:grpSpPr>
              <a:xfrm>
                <a:off x="3483157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95EEB0BE-BB75-4D01-9E15-DB810DC80B0D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941605D-6BBC-4B26-BAEE-B501D49A8E8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8E144CF-04B0-4A0D-B0AF-94F0A16A7B25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3956051" y="3059323"/>
                <a:ext cx="996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D6CE4B3-73C3-4DAE-9960-41700924C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267186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2D82D0C-D2DD-4D73-9E7C-F884F9FC0D99}"/>
                  </a:ext>
                </a:extLst>
              </p:cNvPr>
              <p:cNvGrpSpPr/>
              <p:nvPr/>
            </p:nvGrpSpPr>
            <p:grpSpPr>
              <a:xfrm>
                <a:off x="3483157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16CB5941-0C09-47D5-8BB6-C0EC9E2F3413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17E9EA0-20B3-4C39-A201-2B7DC4FEB463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EDB73B-7E0D-4AD1-925C-7FF0C44E8E97}"/>
                  </a:ext>
                </a:extLst>
              </p:cNvPr>
              <p:cNvGrpSpPr/>
              <p:nvPr/>
            </p:nvGrpSpPr>
            <p:grpSpPr>
              <a:xfrm>
                <a:off x="3483157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5712BB4F-6931-4249-A104-D960D4ED9A07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809052B-FED7-4311-943D-768D219AF54F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30C185F-6E25-491F-AAE2-743E37ED4120}"/>
                  </a:ext>
                </a:extLst>
              </p:cNvPr>
              <p:cNvGrpSpPr/>
              <p:nvPr/>
            </p:nvGrpSpPr>
            <p:grpSpPr>
              <a:xfrm>
                <a:off x="3483157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3440BFF9-B6C1-4667-B2E7-04CC67229B51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9D193BB-05C8-4EDA-8F6C-32B0AF62D64E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40D9F1A-3B80-40AD-9619-5C1F17FCC819}"/>
                  </a:ext>
                </a:extLst>
              </p:cNvPr>
              <p:cNvGrpSpPr/>
              <p:nvPr/>
            </p:nvGrpSpPr>
            <p:grpSpPr>
              <a:xfrm>
                <a:off x="3483157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BBA30F28-F5BC-4FE7-9D74-E81CA33223BB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FA6ED97-BFF7-4DD7-AB78-191F124B8584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551F9FD-B32B-4555-AB27-E56097C7987C}"/>
                  </a:ext>
                </a:extLst>
              </p:cNvPr>
              <p:cNvGrpSpPr/>
              <p:nvPr/>
            </p:nvGrpSpPr>
            <p:grpSpPr>
              <a:xfrm>
                <a:off x="4048542" y="3293501"/>
                <a:ext cx="516106" cy="184666"/>
                <a:chOff x="3311707" y="3075834"/>
                <a:chExt cx="398281" cy="159285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545E89C-1E0B-45D1-979D-5B5FBCA21C8F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474501-49D6-40A3-A7C5-DBC82D307047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16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F4D4419-2671-4D3F-AD47-157F2EF414F3}"/>
                  </a:ext>
                </a:extLst>
              </p:cNvPr>
              <p:cNvGrpSpPr/>
              <p:nvPr/>
            </p:nvGrpSpPr>
            <p:grpSpPr>
              <a:xfrm>
                <a:off x="4048542" y="3448757"/>
                <a:ext cx="516106" cy="184666"/>
                <a:chOff x="3310913" y="3058013"/>
                <a:chExt cx="398281" cy="159285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69E9AE5-0C28-4742-9E7E-7CF4C32DA6D3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0037E8C-ADD8-44B1-BBDC-DD3FEA248BFA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50C95AE-5DFD-4A9B-A963-DB7F7B9FDB9E}"/>
                  </a:ext>
                </a:extLst>
              </p:cNvPr>
              <p:cNvGrpSpPr/>
              <p:nvPr/>
            </p:nvGrpSpPr>
            <p:grpSpPr>
              <a:xfrm>
                <a:off x="4048542" y="3604013"/>
                <a:ext cx="516106" cy="184666"/>
                <a:chOff x="3311707" y="3074316"/>
                <a:chExt cx="398281" cy="159285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E5DE01B-9E9C-45AC-B9F2-DEC1F38220C3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1698C1D-304C-429B-B258-CEB206C04631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18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57353B7-08C3-4541-A2EA-CE5520CCB37E}"/>
                  </a:ext>
                </a:extLst>
              </p:cNvPr>
              <p:cNvGrpSpPr/>
              <p:nvPr/>
            </p:nvGrpSpPr>
            <p:grpSpPr>
              <a:xfrm>
                <a:off x="4048542" y="3759269"/>
                <a:ext cx="516106" cy="184666"/>
                <a:chOff x="3311707" y="3075834"/>
                <a:chExt cx="398281" cy="159285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153EFF65-8C06-4118-A10A-5423DD3923E2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3C7F998-0831-4B84-8D27-CBDA26A3D068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19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677A934-9125-42A4-B69C-3B92F46DA734}"/>
                  </a:ext>
                </a:extLst>
              </p:cNvPr>
              <p:cNvGrpSpPr/>
              <p:nvPr/>
            </p:nvGrpSpPr>
            <p:grpSpPr>
              <a:xfrm>
                <a:off x="4048542" y="3914524"/>
                <a:ext cx="516106" cy="184666"/>
                <a:chOff x="3311707" y="3075834"/>
                <a:chExt cx="398281" cy="159285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FFB83916-7B0E-46CF-B72C-C3E42B0F3657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570AA95-A217-4451-8E43-12607B373B1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20</a:t>
                  </a: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078217E-26EB-4D43-A0F8-4078C8150F61}"/>
                  </a:ext>
                </a:extLst>
              </p:cNvPr>
              <p:cNvSpPr/>
              <p:nvPr/>
            </p:nvSpPr>
            <p:spPr>
              <a:xfrm>
                <a:off x="4555349" y="2813031"/>
                <a:ext cx="539750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1E987D9-8FA3-4B68-96F1-000CD3C61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061639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3C93238-85AF-409A-8324-AD6DE66D80AE}"/>
                  </a:ext>
                </a:extLst>
              </p:cNvPr>
              <p:cNvSpPr/>
              <p:nvPr/>
            </p:nvSpPr>
            <p:spPr>
              <a:xfrm>
                <a:off x="4625508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7F9A0D-29C2-4C5B-A05D-00CF19058F6F}"/>
                  </a:ext>
                </a:extLst>
              </p:cNvPr>
              <p:cNvSpPr txBox="1"/>
              <p:nvPr/>
            </p:nvSpPr>
            <p:spPr>
              <a:xfrm>
                <a:off x="4670958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B4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5A569A8D-C075-4AB9-BADE-E38BA5717159}"/>
                  </a:ext>
                </a:extLst>
              </p:cNvPr>
              <p:cNvSpPr/>
              <p:nvPr/>
            </p:nvSpPr>
            <p:spPr>
              <a:xfrm>
                <a:off x="4625508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67859D-9CB2-427B-A99A-6AF3CFFC4F15}"/>
                  </a:ext>
                </a:extLst>
              </p:cNvPr>
              <p:cNvGrpSpPr/>
              <p:nvPr/>
            </p:nvGrpSpPr>
            <p:grpSpPr>
              <a:xfrm>
                <a:off x="4622205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52ACC697-8C45-43E1-835A-FCE6DB157DA7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0E5A7B4-31FF-4BB3-8275-B30AC6A815C6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D6D414D-0554-4B04-872F-11F4FBB00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5098" y="3059323"/>
                <a:ext cx="0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DB9D40A-37B9-4FBB-937C-3AB9F91D5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267186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2F9631A-AB93-4970-9290-37EA733F7663}"/>
                  </a:ext>
                </a:extLst>
              </p:cNvPr>
              <p:cNvGrpSpPr/>
              <p:nvPr/>
            </p:nvGrpSpPr>
            <p:grpSpPr>
              <a:xfrm>
                <a:off x="4622205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F26E9523-E905-4D05-A973-DFF6B6D1F9DB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C6D275B-D074-4216-8BCC-C3214ED3DAF1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036E270-690F-480A-ABB5-BCCF9C2CBF79}"/>
                  </a:ext>
                </a:extLst>
              </p:cNvPr>
              <p:cNvGrpSpPr/>
              <p:nvPr/>
            </p:nvGrpSpPr>
            <p:grpSpPr>
              <a:xfrm>
                <a:off x="4622205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366C3835-7B41-4629-81C1-2817E7028BA7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4AA8EE1-01EB-43C6-945B-8478EE85FF3E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45386D52-393E-4F68-83F2-1130740EB1DD}"/>
                  </a:ext>
                </a:extLst>
              </p:cNvPr>
              <p:cNvGrpSpPr/>
              <p:nvPr/>
            </p:nvGrpSpPr>
            <p:grpSpPr>
              <a:xfrm>
                <a:off x="4622205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CE8C4F6-1BB2-40E6-9DFC-091667658F8A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04AEEA0-3496-4798-839D-57715ECBDB7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1F627DB-5EB9-4962-9559-0F86C6A1AD09}"/>
                  </a:ext>
                </a:extLst>
              </p:cNvPr>
              <p:cNvGrpSpPr/>
              <p:nvPr/>
            </p:nvGrpSpPr>
            <p:grpSpPr>
              <a:xfrm>
                <a:off x="4622205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431AD088-3335-48DF-A77D-CF1C4DB2316B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3C9A7A2-5BF5-4DB6-8410-EA4517ADE950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465717C-E08B-4757-A598-1445AF5E24A8}"/>
                  </a:ext>
                </a:extLst>
              </p:cNvPr>
              <p:cNvSpPr txBox="1"/>
              <p:nvPr/>
            </p:nvSpPr>
            <p:spPr>
              <a:xfrm>
                <a:off x="4676453" y="3079347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4B24647-336D-45A6-AD30-AC040743EFBF}"/>
                  </a:ext>
                </a:extLst>
              </p:cNvPr>
              <p:cNvSpPr txBox="1"/>
              <p:nvPr/>
            </p:nvSpPr>
            <p:spPr>
              <a:xfrm>
                <a:off x="3375586" y="4511336"/>
                <a:ext cx="6487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Nume grup</a:t>
                </a:r>
              </a:p>
            </p:txBody>
          </p:sp>
          <p:sp>
            <p:nvSpPr>
              <p:cNvPr id="112" name="Rectangle: Rounded Corners 1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F8B371C-12CD-4964-B641-E85CBB080C32}"/>
                  </a:ext>
                </a:extLst>
              </p:cNvPr>
              <p:cNvSpPr/>
              <p:nvPr/>
            </p:nvSpPr>
            <p:spPr>
              <a:xfrm>
                <a:off x="4048542" y="4540366"/>
                <a:ext cx="797695" cy="1371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Parter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DDD119-9BE9-47EB-BE4B-59898545DEBE}"/>
                  </a:ext>
                </a:extLst>
              </p:cNvPr>
              <p:cNvSpPr txBox="1"/>
              <p:nvPr/>
            </p:nvSpPr>
            <p:spPr>
              <a:xfrm>
                <a:off x="3313533" y="2211792"/>
                <a:ext cx="2219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Selecteaza componenta grupului</a:t>
                </a:r>
              </a:p>
            </p:txBody>
          </p:sp>
          <p:sp>
            <p:nvSpPr>
              <p:cNvPr id="114" name="Rectangle: Rounded Corners 80">
                <a:extLst>
                  <a:ext uri="{FF2B5EF4-FFF2-40B4-BE49-F238E27FC236}">
                    <a16:creationId xmlns:a16="http://schemas.microsoft.com/office/drawing/2014/main" id="{B77D3C7D-1C03-4792-95A4-EC17807CFAFA}"/>
                  </a:ext>
                </a:extLst>
              </p:cNvPr>
              <p:cNvSpPr/>
              <p:nvPr/>
            </p:nvSpPr>
            <p:spPr>
              <a:xfrm>
                <a:off x="4413240" y="4955112"/>
                <a:ext cx="863473" cy="13716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Inapoi</a:t>
                </a:r>
              </a:p>
            </p:txBody>
          </p:sp>
          <p:sp>
            <p:nvSpPr>
              <p:cNvPr id="115" name="Rectangle: Rounded Corners 76">
                <a:extLst>
                  <a:ext uri="{FF2B5EF4-FFF2-40B4-BE49-F238E27FC236}">
                    <a16:creationId xmlns:a16="http://schemas.microsoft.com/office/drawing/2014/main" id="{151E8F10-2AB1-458A-988F-AC9C211B5477}"/>
                  </a:ext>
                </a:extLst>
              </p:cNvPr>
              <p:cNvSpPr/>
              <p:nvPr/>
            </p:nvSpPr>
            <p:spPr>
              <a:xfrm>
                <a:off x="3402701" y="4955112"/>
                <a:ext cx="949820" cy="1371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/>
                  <a:t>Salveaza grupul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939AAC14-095A-44B2-AE9B-B7963E01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0288" y="1773835"/>
                <a:ext cx="460405" cy="263089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F351BB50-A571-4521-A1B3-BBE229D3B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052" y="3326852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352E786-442E-4A4A-9860-2C59FA76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350" y="3394519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19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54EC8D1F-8AAE-43CD-B1ED-7AE280457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14" y="4180892"/>
            <a:ext cx="98486" cy="98486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7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7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7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C89638-C850-4666-B3B5-AFE0DE2E3B6E}"/>
              </a:ext>
            </a:extLst>
          </p:cNvPr>
          <p:cNvGrpSpPr/>
          <p:nvPr/>
        </p:nvGrpSpPr>
        <p:grpSpPr>
          <a:xfrm>
            <a:off x="4617720" y="1719072"/>
            <a:ext cx="2786146" cy="3867856"/>
            <a:chOff x="4617720" y="1719072"/>
            <a:chExt cx="2786146" cy="386785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E51AE2-AF20-4B32-8042-1C92C24AA20B}"/>
                </a:ext>
              </a:extLst>
            </p:cNvPr>
            <p:cNvGrpSpPr/>
            <p:nvPr/>
          </p:nvGrpSpPr>
          <p:grpSpPr>
            <a:xfrm>
              <a:off x="4617720" y="1719072"/>
              <a:ext cx="2786146" cy="3867856"/>
              <a:chOff x="2971800" y="1660285"/>
              <a:chExt cx="2786146" cy="386785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4CDB2E4-1506-482E-AE00-BF5175A0A30F}"/>
                  </a:ext>
                </a:extLst>
              </p:cNvPr>
              <p:cNvSpPr/>
              <p:nvPr/>
            </p:nvSpPr>
            <p:spPr>
              <a:xfrm>
                <a:off x="2971800" y="1660285"/>
                <a:ext cx="2780651" cy="38678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4440000" algn="tl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7BBA6-9234-4F97-B237-8F6B48E1A695}"/>
                  </a:ext>
                </a:extLst>
              </p:cNvPr>
              <p:cNvSpPr txBox="1"/>
              <p:nvPr/>
            </p:nvSpPr>
            <p:spPr>
              <a:xfrm>
                <a:off x="3765985" y="1709924"/>
                <a:ext cx="1452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Editeaza grup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B2CB4C8-8AD0-410A-B67A-B644D02E56DB}"/>
                  </a:ext>
                </a:extLst>
              </p:cNvPr>
              <p:cNvSpPr/>
              <p:nvPr/>
            </p:nvSpPr>
            <p:spPr>
              <a:xfrm>
                <a:off x="3486460" y="256427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51D02AC-43A5-4D19-8622-30461C78039A}"/>
                  </a:ext>
                </a:extLst>
              </p:cNvPr>
              <p:cNvSpPr txBox="1"/>
              <p:nvPr/>
            </p:nvSpPr>
            <p:spPr>
              <a:xfrm>
                <a:off x="3531910" y="252186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Toata asociatia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61BFCEC-0905-4625-883A-DAB0DF9CE80B}"/>
                  </a:ext>
                </a:extLst>
              </p:cNvPr>
              <p:cNvSpPr/>
              <p:nvPr/>
            </p:nvSpPr>
            <p:spPr>
              <a:xfrm>
                <a:off x="3416300" y="2466698"/>
                <a:ext cx="1193800" cy="291167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A8E12B-369C-4CC5-9CA1-74450F72F38C}"/>
                  </a:ext>
                </a:extLst>
              </p:cNvPr>
              <p:cNvSpPr/>
              <p:nvPr/>
            </p:nvSpPr>
            <p:spPr>
              <a:xfrm>
                <a:off x="3416300" y="2813031"/>
                <a:ext cx="1081493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4EEE53F-A913-4DB3-A81D-C94BD4D55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061639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7AFF7128-FC76-4799-A6C2-4850A1B25EFD}"/>
                  </a:ext>
                </a:extLst>
              </p:cNvPr>
              <p:cNvSpPr/>
              <p:nvPr/>
            </p:nvSpPr>
            <p:spPr>
              <a:xfrm>
                <a:off x="3486460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DFDF97-1935-4398-BAB4-2E4CD513A83C}"/>
                  </a:ext>
                </a:extLst>
              </p:cNvPr>
              <p:cNvSpPr txBox="1"/>
              <p:nvPr/>
            </p:nvSpPr>
            <p:spPr>
              <a:xfrm>
                <a:off x="3531910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B3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B07B406-F3F7-4953-9CAB-372F5FB9E702}"/>
                  </a:ext>
                </a:extLst>
              </p:cNvPr>
              <p:cNvSpPr/>
              <p:nvPr/>
            </p:nvSpPr>
            <p:spPr>
              <a:xfrm>
                <a:off x="3486460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DE84C1-A4B4-425B-A891-5A5D5D39C19D}"/>
                  </a:ext>
                </a:extLst>
              </p:cNvPr>
              <p:cNvSpPr txBox="1"/>
              <p:nvPr/>
            </p:nvSpPr>
            <p:spPr>
              <a:xfrm>
                <a:off x="3531910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8DEDAAA-1551-4510-B639-1584010A2DF7}"/>
                  </a:ext>
                </a:extLst>
              </p:cNvPr>
              <p:cNvSpPr/>
              <p:nvPr/>
            </p:nvSpPr>
            <p:spPr>
              <a:xfrm>
                <a:off x="4049556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B80D00-B624-49D7-8745-ABF283BCD87C}"/>
                  </a:ext>
                </a:extLst>
              </p:cNvPr>
              <p:cNvSpPr txBox="1"/>
              <p:nvPr/>
            </p:nvSpPr>
            <p:spPr>
              <a:xfrm>
                <a:off x="4095006" y="3080203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B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66815F0-DF18-477D-92E0-31CB50397BE3}"/>
                  </a:ext>
                </a:extLst>
              </p:cNvPr>
              <p:cNvGrpSpPr/>
              <p:nvPr/>
            </p:nvGrpSpPr>
            <p:grpSpPr>
              <a:xfrm>
                <a:off x="3483157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95EEB0BE-BB75-4D01-9E15-DB810DC80B0D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941605D-6BBC-4B26-BAEE-B501D49A8E8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8E144CF-04B0-4A0D-B0AF-94F0A16A7B25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3956051" y="3059323"/>
                <a:ext cx="996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D6CE4B3-73C3-4DAE-9960-41700924C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300" y="3267186"/>
                <a:ext cx="1081493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2D82D0C-D2DD-4D73-9E7C-F884F9FC0D99}"/>
                  </a:ext>
                </a:extLst>
              </p:cNvPr>
              <p:cNvGrpSpPr/>
              <p:nvPr/>
            </p:nvGrpSpPr>
            <p:grpSpPr>
              <a:xfrm>
                <a:off x="3483157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16CB5941-0C09-47D5-8BB6-C0EC9E2F3413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17E9EA0-20B3-4C39-A201-2B7DC4FEB463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EDB73B-7E0D-4AD1-925C-7FF0C44E8E97}"/>
                  </a:ext>
                </a:extLst>
              </p:cNvPr>
              <p:cNvGrpSpPr/>
              <p:nvPr/>
            </p:nvGrpSpPr>
            <p:grpSpPr>
              <a:xfrm>
                <a:off x="3483157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5712BB4F-6931-4249-A104-D960D4ED9A07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809052B-FED7-4311-943D-768D219AF54F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30C185F-6E25-491F-AAE2-743E37ED4120}"/>
                  </a:ext>
                </a:extLst>
              </p:cNvPr>
              <p:cNvGrpSpPr/>
              <p:nvPr/>
            </p:nvGrpSpPr>
            <p:grpSpPr>
              <a:xfrm>
                <a:off x="3483157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3440BFF9-B6C1-4667-B2E7-04CC67229B51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9D193BB-05C8-4EDA-8F6C-32B0AF62D64E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40D9F1A-3B80-40AD-9619-5C1F17FCC819}"/>
                  </a:ext>
                </a:extLst>
              </p:cNvPr>
              <p:cNvGrpSpPr/>
              <p:nvPr/>
            </p:nvGrpSpPr>
            <p:grpSpPr>
              <a:xfrm>
                <a:off x="3483157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BBA30F28-F5BC-4FE7-9D74-E81CA33223BB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FA6ED97-BFF7-4DD7-AB78-191F124B8584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551F9FD-B32B-4555-AB27-E56097C7987C}"/>
                  </a:ext>
                </a:extLst>
              </p:cNvPr>
              <p:cNvGrpSpPr/>
              <p:nvPr/>
            </p:nvGrpSpPr>
            <p:grpSpPr>
              <a:xfrm>
                <a:off x="4048542" y="3293501"/>
                <a:ext cx="516106" cy="184666"/>
                <a:chOff x="3311707" y="3075834"/>
                <a:chExt cx="398281" cy="159285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A545E89C-1E0B-45D1-979D-5B5FBCA21C8F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474501-49D6-40A3-A7C5-DBC82D307047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16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F4D4419-2671-4D3F-AD47-157F2EF414F3}"/>
                  </a:ext>
                </a:extLst>
              </p:cNvPr>
              <p:cNvGrpSpPr/>
              <p:nvPr/>
            </p:nvGrpSpPr>
            <p:grpSpPr>
              <a:xfrm>
                <a:off x="4048542" y="3448757"/>
                <a:ext cx="516106" cy="184666"/>
                <a:chOff x="3310913" y="3058013"/>
                <a:chExt cx="398281" cy="159285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69E9AE5-0C28-4742-9E7E-7CF4C32DA6D3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0037E8C-ADD8-44B1-BBDC-DD3FEA248BFA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50C95AE-5DFD-4A9B-A963-DB7F7B9FDB9E}"/>
                  </a:ext>
                </a:extLst>
              </p:cNvPr>
              <p:cNvGrpSpPr/>
              <p:nvPr/>
            </p:nvGrpSpPr>
            <p:grpSpPr>
              <a:xfrm>
                <a:off x="4048542" y="3604013"/>
                <a:ext cx="516106" cy="184666"/>
                <a:chOff x="3311707" y="3074316"/>
                <a:chExt cx="398281" cy="159285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E5DE01B-9E9C-45AC-B9F2-DEC1F38220C3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1698C1D-304C-429B-B258-CEB206C04631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18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57353B7-08C3-4541-A2EA-CE5520CCB37E}"/>
                  </a:ext>
                </a:extLst>
              </p:cNvPr>
              <p:cNvGrpSpPr/>
              <p:nvPr/>
            </p:nvGrpSpPr>
            <p:grpSpPr>
              <a:xfrm>
                <a:off x="4048542" y="3759269"/>
                <a:ext cx="516106" cy="184666"/>
                <a:chOff x="3311707" y="3075834"/>
                <a:chExt cx="398281" cy="159285"/>
              </a:xfrm>
            </p:grpSpPr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153EFF65-8C06-4118-A10A-5423DD3923E2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3C7F998-0831-4B84-8D27-CBDA26A3D068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19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677A934-9125-42A4-B69C-3B92F46DA734}"/>
                  </a:ext>
                </a:extLst>
              </p:cNvPr>
              <p:cNvGrpSpPr/>
              <p:nvPr/>
            </p:nvGrpSpPr>
            <p:grpSpPr>
              <a:xfrm>
                <a:off x="4048542" y="3914524"/>
                <a:ext cx="516106" cy="184666"/>
                <a:chOff x="3311707" y="3075834"/>
                <a:chExt cx="398281" cy="159285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FFB83916-7B0E-46CF-B72C-C3E42B0F3657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570AA95-A217-4451-8E43-12607B373B1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59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20</a:t>
                  </a: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078217E-26EB-4D43-A0F8-4078C8150F61}"/>
                  </a:ext>
                </a:extLst>
              </p:cNvPr>
              <p:cNvSpPr/>
              <p:nvPr/>
            </p:nvSpPr>
            <p:spPr>
              <a:xfrm>
                <a:off x="4555349" y="2813031"/>
                <a:ext cx="539750" cy="1670070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1E987D9-8FA3-4B68-96F1-000CD3C61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061639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3C93238-85AF-409A-8324-AD6DE66D80AE}"/>
                  </a:ext>
                </a:extLst>
              </p:cNvPr>
              <p:cNvSpPr/>
              <p:nvPr/>
            </p:nvSpPr>
            <p:spPr>
              <a:xfrm>
                <a:off x="4625508" y="2896698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7F9A0D-29C2-4C5B-A05D-00CF19058F6F}"/>
                  </a:ext>
                </a:extLst>
              </p:cNvPr>
              <p:cNvSpPr txBox="1"/>
              <p:nvPr/>
            </p:nvSpPr>
            <p:spPr>
              <a:xfrm>
                <a:off x="4670958" y="2854284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Bloc B4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5A569A8D-C075-4AB9-BADE-E38BA5717159}"/>
                  </a:ext>
                </a:extLst>
              </p:cNvPr>
              <p:cNvSpPr/>
              <p:nvPr/>
            </p:nvSpPr>
            <p:spPr>
              <a:xfrm>
                <a:off x="4625508" y="3122617"/>
                <a:ext cx="90900" cy="9983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A67859D-9CB2-427B-A99A-6AF3CFFC4F15}"/>
                  </a:ext>
                </a:extLst>
              </p:cNvPr>
              <p:cNvGrpSpPr/>
              <p:nvPr/>
            </p:nvGrpSpPr>
            <p:grpSpPr>
              <a:xfrm>
                <a:off x="4622205" y="3296706"/>
                <a:ext cx="398281" cy="184666"/>
                <a:chOff x="3311707" y="3075834"/>
                <a:chExt cx="398281" cy="184666"/>
              </a:xfrm>
            </p:grpSpPr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52ACC697-8C45-43E1-835A-FCE6DB157DA7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0E5A7B4-31FF-4BB3-8275-B30AC6A815C6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1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D6D414D-0554-4B04-872F-11F4FBB00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5098" y="3059323"/>
                <a:ext cx="0" cy="1423778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DB9D40A-37B9-4FBB-937C-3AB9F91D5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48" y="3267186"/>
                <a:ext cx="539750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2F9631A-AB93-4970-9290-37EA733F7663}"/>
                  </a:ext>
                </a:extLst>
              </p:cNvPr>
              <p:cNvGrpSpPr/>
              <p:nvPr/>
            </p:nvGrpSpPr>
            <p:grpSpPr>
              <a:xfrm>
                <a:off x="4622205" y="3451962"/>
                <a:ext cx="398281" cy="184666"/>
                <a:chOff x="3310913" y="3058013"/>
                <a:chExt cx="398281" cy="184666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F26E9523-E905-4D05-A973-DFF6B6D1F9DB}"/>
                    </a:ext>
                  </a:extLst>
                </p:cNvPr>
                <p:cNvSpPr/>
                <p:nvPr/>
              </p:nvSpPr>
              <p:spPr>
                <a:xfrm>
                  <a:off x="3310913" y="3100427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C6D275B-D074-4216-8BCC-C3214ED3DAF1}"/>
                    </a:ext>
                  </a:extLst>
                </p:cNvPr>
                <p:cNvSpPr txBox="1"/>
                <p:nvPr/>
              </p:nvSpPr>
              <p:spPr>
                <a:xfrm>
                  <a:off x="3356363" y="3058013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2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036E270-690F-480A-ABB5-BCCF9C2CBF79}"/>
                  </a:ext>
                </a:extLst>
              </p:cNvPr>
              <p:cNvGrpSpPr/>
              <p:nvPr/>
            </p:nvGrpSpPr>
            <p:grpSpPr>
              <a:xfrm>
                <a:off x="4622205" y="3607218"/>
                <a:ext cx="398281" cy="184666"/>
                <a:chOff x="3311707" y="3074316"/>
                <a:chExt cx="398281" cy="184666"/>
              </a:xfrm>
            </p:grpSpPr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366C3835-7B41-4629-81C1-2817E7028BA7}"/>
                    </a:ext>
                  </a:extLst>
                </p:cNvPr>
                <p:cNvSpPr/>
                <p:nvPr/>
              </p:nvSpPr>
              <p:spPr>
                <a:xfrm>
                  <a:off x="3311707" y="3116730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4AA8EE1-01EB-43C6-945B-8478EE85FF3E}"/>
                    </a:ext>
                  </a:extLst>
                </p:cNvPr>
                <p:cNvSpPr txBox="1"/>
                <p:nvPr/>
              </p:nvSpPr>
              <p:spPr>
                <a:xfrm>
                  <a:off x="3357157" y="3074316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3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45386D52-393E-4F68-83F2-1130740EB1DD}"/>
                  </a:ext>
                </a:extLst>
              </p:cNvPr>
              <p:cNvGrpSpPr/>
              <p:nvPr/>
            </p:nvGrpSpPr>
            <p:grpSpPr>
              <a:xfrm>
                <a:off x="4622205" y="3762474"/>
                <a:ext cx="398281" cy="184666"/>
                <a:chOff x="3311707" y="3075834"/>
                <a:chExt cx="398281" cy="184666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CE8C4F6-1BB2-40E6-9DFC-091667658F8A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04AEEA0-3496-4798-839D-57715ECBDB72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4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1F627DB-5EB9-4962-9559-0F86C6A1AD09}"/>
                  </a:ext>
                </a:extLst>
              </p:cNvPr>
              <p:cNvGrpSpPr/>
              <p:nvPr/>
            </p:nvGrpSpPr>
            <p:grpSpPr>
              <a:xfrm>
                <a:off x="4622205" y="3917729"/>
                <a:ext cx="398281" cy="184666"/>
                <a:chOff x="3311707" y="3075834"/>
                <a:chExt cx="398281" cy="18466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431AD088-3335-48DF-A77D-CF1C4DB2316B}"/>
                    </a:ext>
                  </a:extLst>
                </p:cNvPr>
                <p:cNvSpPr/>
                <p:nvPr/>
              </p:nvSpPr>
              <p:spPr>
                <a:xfrm>
                  <a:off x="3311707" y="3118248"/>
                  <a:ext cx="90900" cy="9983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80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3C9A7A2-5BF5-4DB6-8410-EA4517ADE950}"/>
                    </a:ext>
                  </a:extLst>
                </p:cNvPr>
                <p:cNvSpPr txBox="1"/>
                <p:nvPr/>
              </p:nvSpPr>
              <p:spPr>
                <a:xfrm>
                  <a:off x="3357157" y="3075834"/>
                  <a:ext cx="35283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/>
                    <a:t>Ap 5</a:t>
                  </a: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465717C-E08B-4757-A598-1445AF5E24A8}"/>
                  </a:ext>
                </a:extLst>
              </p:cNvPr>
              <p:cNvSpPr txBox="1"/>
              <p:nvPr/>
            </p:nvSpPr>
            <p:spPr>
              <a:xfrm>
                <a:off x="4676453" y="3079347"/>
                <a:ext cx="10814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/>
                  <a:t>Scara A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4B24647-336D-45A6-AD30-AC040743EFBF}"/>
                  </a:ext>
                </a:extLst>
              </p:cNvPr>
              <p:cNvSpPr txBox="1"/>
              <p:nvPr/>
            </p:nvSpPr>
            <p:spPr>
              <a:xfrm>
                <a:off x="3375586" y="4511336"/>
                <a:ext cx="6487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Nume grup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BF8B371C-12CD-4964-B641-E85CBB080C32}"/>
                  </a:ext>
                </a:extLst>
              </p:cNvPr>
              <p:cNvSpPr/>
              <p:nvPr/>
            </p:nvSpPr>
            <p:spPr>
              <a:xfrm>
                <a:off x="4048542" y="4540366"/>
                <a:ext cx="797695" cy="1371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bg2">
                        <a:lumMod val="25000"/>
                      </a:schemeClr>
                    </a:solidFill>
                  </a:rPr>
                  <a:t>Parter B3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DDD119-9BE9-47EB-BE4B-59898545DEBE}"/>
                  </a:ext>
                </a:extLst>
              </p:cNvPr>
              <p:cNvSpPr txBox="1"/>
              <p:nvPr/>
            </p:nvSpPr>
            <p:spPr>
              <a:xfrm>
                <a:off x="3313533" y="2211792"/>
                <a:ext cx="2219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Selecteaza componenta grupului</a:t>
                </a:r>
              </a:p>
            </p:txBody>
          </p:sp>
          <p:sp>
            <p:nvSpPr>
              <p:cNvPr id="114" name="Rectangle: Rounded Corners 80">
                <a:extLst>
                  <a:ext uri="{FF2B5EF4-FFF2-40B4-BE49-F238E27FC236}">
                    <a16:creationId xmlns:a16="http://schemas.microsoft.com/office/drawing/2014/main" id="{B77D3C7D-1C03-4792-95A4-EC17807CFAFA}"/>
                  </a:ext>
                </a:extLst>
              </p:cNvPr>
              <p:cNvSpPr/>
              <p:nvPr/>
            </p:nvSpPr>
            <p:spPr>
              <a:xfrm>
                <a:off x="4413240" y="4955112"/>
                <a:ext cx="863473" cy="13716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Inapoi</a:t>
                </a:r>
              </a:p>
            </p:txBody>
          </p:sp>
          <p:sp>
            <p:nvSpPr>
              <p:cNvPr id="115" name="Rectangle: Rounded Corners 7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51E8F10-2AB1-458A-988F-AC9C211B5477}"/>
                  </a:ext>
                </a:extLst>
              </p:cNvPr>
              <p:cNvSpPr/>
              <p:nvPr/>
            </p:nvSpPr>
            <p:spPr>
              <a:xfrm>
                <a:off x="3402701" y="4955112"/>
                <a:ext cx="949820" cy="13716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/>
                  <a:t>Salveaza grupul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939AAC14-095A-44B2-AE9B-B7963E01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0288" y="1773835"/>
                <a:ext cx="460405" cy="263089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F351BB50-A571-4521-A1B3-BBE229D3B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052" y="3326852"/>
                <a:ext cx="129110" cy="129110"/>
              </a:xfrm>
              <a:prstGeom prst="rect">
                <a:avLst/>
              </a:prstGeom>
            </p:spPr>
          </p:pic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352E786-442E-4A4A-9860-2C59FA76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350" y="3394519"/>
              <a:ext cx="129110" cy="12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297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307969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5569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4986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7103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652093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68112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5596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5013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71257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65435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386384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380562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01443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395620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169654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111429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6957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38481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1529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Parter B3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372885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387877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180892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157.33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20C8A4E-9B22-4826-A44B-03F80ECF3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11644"/>
            <a:ext cx="190884" cy="190884"/>
          </a:xfrm>
          <a:prstGeom prst="rect">
            <a:avLst/>
          </a:prstGeom>
        </p:spPr>
      </p:pic>
      <p:sp>
        <p:nvSpPr>
          <p:cNvPr id="61" name="Rectangle: Rounded Corners 80">
            <a:extLst>
              <a:ext uri="{FF2B5EF4-FFF2-40B4-BE49-F238E27FC236}">
                <a16:creationId xmlns:a16="http://schemas.microsoft.com/office/drawing/2014/main" id="{92CED329-5948-4C56-9BF7-9A164497E435}"/>
              </a:ext>
            </a:extLst>
          </p:cNvPr>
          <p:cNvSpPr/>
          <p:nvPr/>
        </p:nvSpPr>
        <p:spPr>
          <a:xfrm>
            <a:off x="2921805" y="4573346"/>
            <a:ext cx="863473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Inapoi la facturi</a:t>
            </a:r>
          </a:p>
        </p:txBody>
      </p:sp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hlinkClick r:id="rId8" action="ppaction://hlinksldjump"/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573346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Distribuie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AB6D9D-6E85-4208-A28A-2E55A67965FB}"/>
              </a:ext>
            </a:extLst>
          </p:cNvPr>
          <p:cNvSpPr/>
          <p:nvPr/>
        </p:nvSpPr>
        <p:spPr>
          <a:xfrm>
            <a:off x="1874812" y="358191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000549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03311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5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509860"/>
            <a:ext cx="72517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C9AF57-48CB-4271-A1D0-C8200FDA41E1}"/>
              </a:ext>
            </a:extLst>
          </p:cNvPr>
          <p:cNvSpPr/>
          <p:nvPr/>
        </p:nvSpPr>
        <p:spPr>
          <a:xfrm>
            <a:off x="4166219" y="41918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99026C-834F-49C8-8260-BF0F6256B9E5}"/>
              </a:ext>
            </a:extLst>
          </p:cNvPr>
          <p:cNvGrpSpPr/>
          <p:nvPr/>
        </p:nvGrpSpPr>
        <p:grpSpPr>
          <a:xfrm>
            <a:off x="6003841" y="4141948"/>
            <a:ext cx="844634" cy="137161"/>
            <a:chOff x="6407066" y="4400956"/>
            <a:chExt cx="844634" cy="13716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E5D1EE9-7ABE-4879-BC76-E07D14C0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475" y="4420293"/>
              <a:ext cx="98486" cy="98486"/>
            </a:xfrm>
            <a:prstGeom prst="rect">
              <a:avLst/>
            </a:prstGeom>
          </p:spPr>
        </p:pic>
        <p:sp>
          <p:nvSpPr>
            <p:cNvPr id="64" name="Rectangle: Rounded Corners 76">
              <a:extLst>
                <a:ext uri="{FF2B5EF4-FFF2-40B4-BE49-F238E27FC236}">
                  <a16:creationId xmlns:a16="http://schemas.microsoft.com/office/drawing/2014/main" id="{C3AEE7F8-5109-4AC5-B418-A793ECF921D1}"/>
                </a:ext>
              </a:extLst>
            </p:cNvPr>
            <p:cNvSpPr/>
            <p:nvPr/>
          </p:nvSpPr>
          <p:spPr>
            <a:xfrm>
              <a:off x="6407066" y="4400956"/>
              <a:ext cx="844634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Editeaza grup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890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DA603-1F0D-48B8-ABF2-397249086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5" y="1354672"/>
            <a:ext cx="504181" cy="499036"/>
          </a:xfrm>
          <a:prstGeom prst="rect">
            <a:avLst/>
          </a:prstGeom>
        </p:spPr>
      </p:pic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9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Distribuie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C6497-A369-4741-BF08-8CBD10022817}"/>
              </a:ext>
            </a:extLst>
          </p:cNvPr>
          <p:cNvSpPr txBox="1"/>
          <p:nvPr/>
        </p:nvSpPr>
        <p:spPr>
          <a:xfrm>
            <a:off x="1753483" y="359143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660146-C62B-4CC2-BCDC-EE8799AD11EB}"/>
              </a:ext>
            </a:extLst>
          </p:cNvPr>
          <p:cNvSpPr/>
          <p:nvPr/>
        </p:nvSpPr>
        <p:spPr>
          <a:xfrm>
            <a:off x="1849414" y="384038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133FC7-ECC9-4561-B21E-E9735B745511}"/>
              </a:ext>
            </a:extLst>
          </p:cNvPr>
          <p:cNvSpPr txBox="1"/>
          <p:nvPr/>
        </p:nvSpPr>
        <p:spPr>
          <a:xfrm>
            <a:off x="1981688" y="378215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CA707C-8B5A-4201-AEEF-046DCD11D137}"/>
              </a:ext>
            </a:extLst>
          </p:cNvPr>
          <p:cNvSpPr/>
          <p:nvPr/>
        </p:nvSpPr>
        <p:spPr>
          <a:xfrm>
            <a:off x="1849414" y="399378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9CFD8-F513-4B60-A61B-71F0C8EA9188}"/>
              </a:ext>
            </a:extLst>
          </p:cNvPr>
          <p:cNvSpPr txBox="1"/>
          <p:nvPr/>
        </p:nvSpPr>
        <p:spPr>
          <a:xfrm>
            <a:off x="1981688" y="3935557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E3426E-ACF1-4853-9726-FB6B98CB661A}"/>
              </a:ext>
            </a:extLst>
          </p:cNvPr>
          <p:cNvSpPr/>
          <p:nvPr/>
        </p:nvSpPr>
        <p:spPr>
          <a:xfrm>
            <a:off x="2841443" y="3964587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6484AA-0F9B-4CD4-8F61-C1D4EBD616B9}"/>
              </a:ext>
            </a:extLst>
          </p:cNvPr>
          <p:cNvSpPr/>
          <p:nvPr/>
        </p:nvSpPr>
        <p:spPr>
          <a:xfrm>
            <a:off x="4138440" y="384307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6EDF9-837E-48B5-A45B-E731780745DA}"/>
              </a:ext>
            </a:extLst>
          </p:cNvPr>
          <p:cNvSpPr txBox="1"/>
          <p:nvPr/>
        </p:nvSpPr>
        <p:spPr>
          <a:xfrm>
            <a:off x="4270714" y="3784851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A19C0C-1B31-4B93-91D8-B42DEB2BDDFB}"/>
              </a:ext>
            </a:extLst>
          </p:cNvPr>
          <p:cNvSpPr/>
          <p:nvPr/>
        </p:nvSpPr>
        <p:spPr>
          <a:xfrm>
            <a:off x="4138440" y="399604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60096-1DCF-42BE-8DEF-2A68FDF9FDDA}"/>
              </a:ext>
            </a:extLst>
          </p:cNvPr>
          <p:cNvSpPr txBox="1"/>
          <p:nvPr/>
        </p:nvSpPr>
        <p:spPr>
          <a:xfrm>
            <a:off x="4270714" y="393781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9EC186-357E-4672-BCE9-9090641A1A08}"/>
              </a:ext>
            </a:extLst>
          </p:cNvPr>
          <p:cNvSpPr/>
          <p:nvPr/>
        </p:nvSpPr>
        <p:spPr>
          <a:xfrm>
            <a:off x="4138440" y="414731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1DBFE-9436-4825-A3C0-A5BAC43008A1}"/>
              </a:ext>
            </a:extLst>
          </p:cNvPr>
          <p:cNvSpPr txBox="1"/>
          <p:nvPr/>
        </p:nvSpPr>
        <p:spPr>
          <a:xfrm>
            <a:off x="4270714" y="4089087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355769-8E8F-49CA-A68C-208F6C169C72}"/>
              </a:ext>
            </a:extLst>
          </p:cNvPr>
          <p:cNvSpPr/>
          <p:nvPr/>
        </p:nvSpPr>
        <p:spPr>
          <a:xfrm>
            <a:off x="4138440" y="429789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84AF8-669A-422F-B8D1-220F83EB8CC6}"/>
              </a:ext>
            </a:extLst>
          </p:cNvPr>
          <p:cNvSpPr txBox="1"/>
          <p:nvPr/>
        </p:nvSpPr>
        <p:spPr>
          <a:xfrm>
            <a:off x="4270714" y="423967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86BAA-43EE-43C2-B78B-D20F333A8E98}"/>
              </a:ext>
            </a:extLst>
          </p:cNvPr>
          <p:cNvSpPr/>
          <p:nvPr/>
        </p:nvSpPr>
        <p:spPr>
          <a:xfrm>
            <a:off x="4142026" y="445311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B1C4E-5DB4-4ACE-B951-A9C4B889911B}"/>
              </a:ext>
            </a:extLst>
          </p:cNvPr>
          <p:cNvSpPr txBox="1"/>
          <p:nvPr/>
        </p:nvSpPr>
        <p:spPr>
          <a:xfrm>
            <a:off x="4274300" y="439489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037696-3825-452D-B6F7-19F0AECD4235}"/>
              </a:ext>
            </a:extLst>
          </p:cNvPr>
          <p:cNvSpPr/>
          <p:nvPr/>
        </p:nvSpPr>
        <p:spPr>
          <a:xfrm>
            <a:off x="5007386" y="3979213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AFF515-FDE0-4F30-A01B-8EF4F6AC8405}"/>
              </a:ext>
            </a:extLst>
          </p:cNvPr>
          <p:cNvSpPr/>
          <p:nvPr/>
        </p:nvSpPr>
        <p:spPr>
          <a:xfrm>
            <a:off x="5007386" y="4131613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DED5C9B-CB05-443E-B1F2-A29675B2200B}"/>
              </a:ext>
            </a:extLst>
          </p:cNvPr>
          <p:cNvSpPr/>
          <p:nvPr/>
        </p:nvSpPr>
        <p:spPr>
          <a:xfrm>
            <a:off x="5007386" y="4436413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019115-5C15-4C7D-B4E1-CEC419204738}"/>
              </a:ext>
            </a:extLst>
          </p:cNvPr>
          <p:cNvSpPr/>
          <p:nvPr/>
        </p:nvSpPr>
        <p:spPr>
          <a:xfrm rot="10800000">
            <a:off x="5847313" y="401231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2A6275A-255B-4C54-B9F2-267404A4BE3C}"/>
              </a:ext>
            </a:extLst>
          </p:cNvPr>
          <p:cNvSpPr/>
          <p:nvPr/>
        </p:nvSpPr>
        <p:spPr>
          <a:xfrm rot="10800000">
            <a:off x="5847312" y="4162235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4E3359F-B68C-4F01-B098-85ACBE2E20D8}"/>
              </a:ext>
            </a:extLst>
          </p:cNvPr>
          <p:cNvSpPr/>
          <p:nvPr/>
        </p:nvSpPr>
        <p:spPr>
          <a:xfrm rot="10800000">
            <a:off x="5845583" y="4464356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F6801D-8CC4-4409-BA2C-5385ED0A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95150"/>
              </p:ext>
            </p:extLst>
          </p:nvPr>
        </p:nvGraphicFramePr>
        <p:xfrm>
          <a:off x="1806138" y="2070626"/>
          <a:ext cx="9592888" cy="147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43259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77913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21447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grupul Parter B3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5786"/>
                  </a:ext>
                </a:extLst>
              </a:tr>
            </a:tbl>
          </a:graphicData>
        </a:graphic>
      </p:graphicFrame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CB3BDA92-4A2E-4701-9C8D-A88D998C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87705"/>
            <a:ext cx="154647" cy="154647"/>
          </a:xfrm>
          <a:prstGeom prst="rect">
            <a:avLst/>
          </a:prstGeom>
        </p:spPr>
      </p:pic>
      <p:pic>
        <p:nvPicPr>
          <p:cNvPr id="62" name="Picture 61">
            <a:hlinkClick r:id="rId5" action="ppaction://hlinksldjump"/>
            <a:extLst>
              <a:ext uri="{FF2B5EF4-FFF2-40B4-BE49-F238E27FC236}">
                <a16:creationId xmlns:a16="http://schemas.microsoft.com/office/drawing/2014/main" id="{55C5FEA7-7E75-43B2-A7EA-63F09CD35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2825449"/>
            <a:ext cx="154647" cy="154647"/>
          </a:xfrm>
          <a:prstGeom prst="rect">
            <a:avLst/>
          </a:prstGeom>
        </p:spPr>
      </p:pic>
      <p:sp>
        <p:nvSpPr>
          <p:cNvPr id="63" name="Rectangle: Rounded Corners 76">
            <a:hlinkClick r:id="rId7" action="ppaction://hlinksldjump"/>
            <a:extLst>
              <a:ext uri="{FF2B5EF4-FFF2-40B4-BE49-F238E27FC236}">
                <a16:creationId xmlns:a16="http://schemas.microsoft.com/office/drawing/2014/main" id="{48A81D10-AE87-46EF-991F-D6BA5317F380}"/>
              </a:ext>
            </a:extLst>
          </p:cNvPr>
          <p:cNvSpPr/>
          <p:nvPr/>
        </p:nvSpPr>
        <p:spPr>
          <a:xfrm>
            <a:off x="1911266" y="4856810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Inapoi la facturi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DD63A38-C439-491E-9067-A3A4EFCCBFA9}"/>
              </a:ext>
            </a:extLst>
          </p:cNvPr>
          <p:cNvSpPr/>
          <p:nvPr/>
        </p:nvSpPr>
        <p:spPr>
          <a:xfrm>
            <a:off x="5007386" y="4284013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240F9CE-9C58-447E-9DFC-DDF5FF9E3F39}"/>
              </a:ext>
            </a:extLst>
          </p:cNvPr>
          <p:cNvSpPr/>
          <p:nvPr/>
        </p:nvSpPr>
        <p:spPr>
          <a:xfrm rot="10800000">
            <a:off x="5845583" y="4316583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hlinkClick r:id="rId5" action="ppaction://hlinksldjump"/>
            <a:extLst>
              <a:ext uri="{FF2B5EF4-FFF2-40B4-BE49-F238E27FC236}">
                <a16:creationId xmlns:a16="http://schemas.microsoft.com/office/drawing/2014/main" id="{948DA7EB-A0DC-4FFB-88E6-F26C1B39D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084529"/>
            <a:ext cx="154647" cy="15464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E0B2C-7536-437E-B453-8F0CF465A7C2}"/>
              </a:ext>
            </a:extLst>
          </p:cNvPr>
          <p:cNvSpPr/>
          <p:nvPr/>
        </p:nvSpPr>
        <p:spPr>
          <a:xfrm>
            <a:off x="2838599" y="3793324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99026C-834F-49C8-8260-BF0F6256B9E5}"/>
              </a:ext>
            </a:extLst>
          </p:cNvPr>
          <p:cNvGrpSpPr/>
          <p:nvPr/>
        </p:nvGrpSpPr>
        <p:grpSpPr>
          <a:xfrm>
            <a:off x="6003841" y="4425412"/>
            <a:ext cx="844634" cy="137161"/>
            <a:chOff x="6407066" y="4400956"/>
            <a:chExt cx="844634" cy="13716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E5D1EE9-7ABE-4879-BC76-E07D14C0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475" y="4420293"/>
              <a:ext cx="98486" cy="98486"/>
            </a:xfrm>
            <a:prstGeom prst="rect">
              <a:avLst/>
            </a:prstGeom>
          </p:spPr>
        </p:pic>
        <p:sp>
          <p:nvSpPr>
            <p:cNvPr id="64" name="Rectangle: Rounded Corners 76">
              <a:hlinkClick r:id="rId9" action="ppaction://hlinksldjump"/>
              <a:extLst>
                <a:ext uri="{FF2B5EF4-FFF2-40B4-BE49-F238E27FC236}">
                  <a16:creationId xmlns:a16="http://schemas.microsoft.com/office/drawing/2014/main" id="{C3AEE7F8-5109-4AC5-B418-A793ECF921D1}"/>
                </a:ext>
              </a:extLst>
            </p:cNvPr>
            <p:cNvSpPr/>
            <p:nvPr/>
          </p:nvSpPr>
          <p:spPr>
            <a:xfrm>
              <a:off x="6407066" y="4400956"/>
              <a:ext cx="844634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Creeaza grup</a:t>
              </a:r>
            </a:p>
          </p:txBody>
        </p:sp>
      </p:grpSp>
      <p:pic>
        <p:nvPicPr>
          <p:cNvPr id="51" name="Picture 50">
            <a:hlinkClick r:id="rId5" action="ppaction://hlinksldjump"/>
            <a:extLst>
              <a:ext uri="{FF2B5EF4-FFF2-40B4-BE49-F238E27FC236}">
                <a16:creationId xmlns:a16="http://schemas.microsoft.com/office/drawing/2014/main" id="{7F590181-6DCE-4B31-A6B3-2806EF6C0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7" y="3336645"/>
            <a:ext cx="154647" cy="154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BED0780-F93B-41BC-BA41-FE1127B9D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46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141940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00743"/>
              </p:ext>
            </p:extLst>
          </p:nvPr>
        </p:nvGraphicFramePr>
        <p:xfrm>
          <a:off x="1806138" y="2070626"/>
          <a:ext cx="9592888" cy="97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95D880E7-2C25-4328-B013-9133DC7B2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819285"/>
            <a:ext cx="193095" cy="193095"/>
          </a:xfrm>
          <a:prstGeom prst="rect">
            <a:avLst/>
          </a:prstGeom>
        </p:spPr>
      </p:pic>
      <p:pic>
        <p:nvPicPr>
          <p:cNvPr id="28" name="Picture 27">
            <a:hlinkClick r:id="rId8" action="ppaction://hlinksldjump"/>
            <a:extLst>
              <a:ext uri="{FF2B5EF4-FFF2-40B4-BE49-F238E27FC236}">
                <a16:creationId xmlns:a16="http://schemas.microsoft.com/office/drawing/2014/main" id="{CEA19292-D078-465D-B26C-778E00703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318157"/>
            <a:ext cx="193095" cy="193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CE7739-3AAE-41E0-9D99-0BFBEE038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44742"/>
            <a:ext cx="193094" cy="190412"/>
          </a:xfrm>
          <a:prstGeom prst="rect">
            <a:avLst/>
          </a:prstGeom>
        </p:spPr>
      </p:pic>
      <p:pic>
        <p:nvPicPr>
          <p:cNvPr id="29" name="Picture 28">
            <a:hlinkClick r:id="rId9" action="ppaction://hlinksldjump"/>
            <a:extLst>
              <a:ext uri="{FF2B5EF4-FFF2-40B4-BE49-F238E27FC236}">
                <a16:creationId xmlns:a16="http://schemas.microsoft.com/office/drawing/2014/main" id="{431CB37E-C29C-4AE3-99BF-411F2F2BE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04" y="2560778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hlinkHover r:id="rId6" action="ppaction://hlinksldjump"/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27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83434"/>
              </p:ext>
            </p:extLst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Integral catre toata asociatia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18701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488171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36" name="Picture 35">
            <a:hlinkClick r:id="rId6" action="ppaction://hlinksldjump"/>
            <a:extLst>
              <a:ext uri="{FF2B5EF4-FFF2-40B4-BE49-F238E27FC236}">
                <a16:creationId xmlns:a16="http://schemas.microsoft.com/office/drawing/2014/main" id="{FB21E5A0-EB37-48D2-8EC0-748986BFA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3" y="2581580"/>
            <a:ext cx="154647" cy="154647"/>
          </a:xfrm>
          <a:prstGeom prst="rect">
            <a:avLst/>
          </a:prstGeom>
        </p:spPr>
      </p:pic>
      <p:pic>
        <p:nvPicPr>
          <p:cNvPr id="38" name="Picture 37">
            <a:hlinkClick r:id="rId8" action="ppaction://hlinksldjump"/>
            <a:extLst>
              <a:ext uri="{FF2B5EF4-FFF2-40B4-BE49-F238E27FC236}">
                <a16:creationId xmlns:a16="http://schemas.microsoft.com/office/drawing/2014/main" id="{76738645-FCA3-4F85-9871-81864C47B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8" y="2309812"/>
            <a:ext cx="193094" cy="1930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08491E-1A4F-431A-94F6-680E27D21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3055327"/>
            <a:ext cx="193094" cy="190412"/>
          </a:xfrm>
          <a:prstGeom prst="rect">
            <a:avLst/>
          </a:prstGeom>
        </p:spPr>
      </p:pic>
      <p:pic>
        <p:nvPicPr>
          <p:cNvPr id="41" name="Picture 40">
            <a:hlinkClick r:id="rId10" action="ppaction://hlinksldjump"/>
            <a:extLst>
              <a:ext uri="{FF2B5EF4-FFF2-40B4-BE49-F238E27FC236}">
                <a16:creationId xmlns:a16="http://schemas.microsoft.com/office/drawing/2014/main" id="{B3548914-7E19-46C6-824F-9554442C7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7" y="2814194"/>
            <a:ext cx="193095" cy="193095"/>
          </a:xfrm>
          <a:prstGeom prst="rect">
            <a:avLst/>
          </a:prstGeom>
        </p:spPr>
      </p:pic>
      <p:pic>
        <p:nvPicPr>
          <p:cNvPr id="28" name="Picture 27">
            <a:hlinkClick r:id="rId12" action="ppaction://hlinksldjump"/>
            <a:extLst>
              <a:ext uri="{FF2B5EF4-FFF2-40B4-BE49-F238E27FC236}">
                <a16:creationId xmlns:a16="http://schemas.microsoft.com/office/drawing/2014/main" id="{BAAD45CA-19C6-4A6E-98DD-B0AE968D39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7" y="3054827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6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77933"/>
              </p:ext>
            </p:extLst>
          </p:nvPr>
        </p:nvGraphicFramePr>
        <p:xfrm>
          <a:off x="1806138" y="2070626"/>
          <a:ext cx="9592888" cy="223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Integral catre toata asociatia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7765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90584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8102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3644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grupul Parter B3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6493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4233892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12214"/>
            <a:ext cx="193094" cy="1904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CE7739-3AAE-41E0-9D99-0BFBEE038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27" y="4080548"/>
            <a:ext cx="193094" cy="190412"/>
          </a:xfrm>
          <a:prstGeom prst="rect">
            <a:avLst/>
          </a:prstGeom>
        </p:spPr>
      </p:pic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A0BF558D-2E0A-47C5-8154-9140F428D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814454"/>
            <a:ext cx="193094" cy="193094"/>
          </a:xfrm>
          <a:prstGeom prst="rect">
            <a:avLst/>
          </a:prstGeom>
        </p:spPr>
      </p:pic>
      <p:pic>
        <p:nvPicPr>
          <p:cNvPr id="32" name="Picture 31">
            <a:hlinkClick r:id="rId8" action="ppaction://hlinksldjump"/>
            <a:extLst>
              <a:ext uri="{FF2B5EF4-FFF2-40B4-BE49-F238E27FC236}">
                <a16:creationId xmlns:a16="http://schemas.microsoft.com/office/drawing/2014/main" id="{5AB40F36-04B7-448D-B9DB-82EAA1728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3333434"/>
            <a:ext cx="154647" cy="154647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  <a:extLst>
              <a:ext uri="{FF2B5EF4-FFF2-40B4-BE49-F238E27FC236}">
                <a16:creationId xmlns:a16="http://schemas.microsoft.com/office/drawing/2014/main" id="{B352FC39-0E3F-44DE-82A7-0F7EBFA23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3571178"/>
            <a:ext cx="154647" cy="154647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  <a:extLst>
              <a:ext uri="{FF2B5EF4-FFF2-40B4-BE49-F238E27FC236}">
                <a16:creationId xmlns:a16="http://schemas.microsoft.com/office/drawing/2014/main" id="{638E7161-571E-41DF-93B0-97D7D915A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830258"/>
            <a:ext cx="154647" cy="154647"/>
          </a:xfrm>
          <a:prstGeom prst="rect">
            <a:avLst/>
          </a:prstGeom>
        </p:spPr>
      </p:pic>
      <p:pic>
        <p:nvPicPr>
          <p:cNvPr id="35" name="Picture 34">
            <a:hlinkClick r:id="rId8" action="ppaction://hlinksldjump"/>
            <a:extLst>
              <a:ext uri="{FF2B5EF4-FFF2-40B4-BE49-F238E27FC236}">
                <a16:creationId xmlns:a16="http://schemas.microsoft.com/office/drawing/2014/main" id="{A6C9BD58-E90E-40DC-9456-E287D7ACE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3070622"/>
            <a:ext cx="154647" cy="154647"/>
          </a:xfrm>
          <a:prstGeom prst="rect">
            <a:avLst/>
          </a:prstGeom>
        </p:spPr>
      </p:pic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56847FA6-0C6F-4101-9ACB-6A2895AF2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312486"/>
            <a:ext cx="193094" cy="193094"/>
          </a:xfrm>
          <a:prstGeom prst="rect">
            <a:avLst/>
          </a:prstGeom>
        </p:spPr>
      </p:pic>
      <p:pic>
        <p:nvPicPr>
          <p:cNvPr id="37" name="Picture 36">
            <a:hlinkClick r:id="rId8" action="ppaction://hlinksldjump"/>
            <a:extLst>
              <a:ext uri="{FF2B5EF4-FFF2-40B4-BE49-F238E27FC236}">
                <a16:creationId xmlns:a16="http://schemas.microsoft.com/office/drawing/2014/main" id="{A30F119B-3670-44B2-9BCB-A32CC2268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3" y="2584763"/>
            <a:ext cx="154647" cy="154647"/>
          </a:xfrm>
          <a:prstGeom prst="rect">
            <a:avLst/>
          </a:prstGeom>
        </p:spPr>
      </p:pic>
      <p:pic>
        <p:nvPicPr>
          <p:cNvPr id="38" name="Picture 37">
            <a:hlinkClick r:id="rId11" action="ppaction://hlinksldjump"/>
            <a:extLst>
              <a:ext uri="{FF2B5EF4-FFF2-40B4-BE49-F238E27FC236}">
                <a16:creationId xmlns:a16="http://schemas.microsoft.com/office/drawing/2014/main" id="{7BBC70A8-B770-4273-8468-2F4A5538D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4067599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33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63793"/>
              </p:ext>
            </p:extLst>
          </p:nvPr>
        </p:nvGraphicFramePr>
        <p:xfrm>
          <a:off x="1806138" y="2070626"/>
          <a:ext cx="9592888" cy="248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Integral catre toata asociatia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77491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90584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8102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3644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grupul Parter B3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6493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1327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4695533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CE7739-3AAE-41E0-9D99-0BFBEE038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27" y="4098303"/>
            <a:ext cx="193094" cy="190412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80ABB1C6-FEDB-455A-A936-1A9019E5D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807325"/>
            <a:ext cx="193094" cy="193094"/>
          </a:xfrm>
          <a:prstGeom prst="rect">
            <a:avLst/>
          </a:prstGeom>
        </p:spPr>
      </p:pic>
      <p:pic>
        <p:nvPicPr>
          <p:cNvPr id="32" name="Picture 31">
            <a:hlinkClick r:id="rId8" action="ppaction://hlinksldjump"/>
            <a:extLst>
              <a:ext uri="{FF2B5EF4-FFF2-40B4-BE49-F238E27FC236}">
                <a16:creationId xmlns:a16="http://schemas.microsoft.com/office/drawing/2014/main" id="{5AB40F36-04B7-448D-B9DB-82EAA1728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3093736"/>
            <a:ext cx="154647" cy="154647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  <a:extLst>
              <a:ext uri="{FF2B5EF4-FFF2-40B4-BE49-F238E27FC236}">
                <a16:creationId xmlns:a16="http://schemas.microsoft.com/office/drawing/2014/main" id="{B352FC39-0E3F-44DE-82A7-0F7EBFA23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3331480"/>
            <a:ext cx="154647" cy="154647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  <a:extLst>
              <a:ext uri="{FF2B5EF4-FFF2-40B4-BE49-F238E27FC236}">
                <a16:creationId xmlns:a16="http://schemas.microsoft.com/office/drawing/2014/main" id="{638E7161-571E-41DF-93B0-97D7D915A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590560"/>
            <a:ext cx="154647" cy="154647"/>
          </a:xfrm>
          <a:prstGeom prst="rect">
            <a:avLst/>
          </a:prstGeom>
        </p:spPr>
      </p:pic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1BDF1324-FF3F-4047-842B-EF3760D4E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4069066"/>
            <a:ext cx="193094" cy="1930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07D993-F194-469F-9241-7A9D6899F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08666"/>
            <a:ext cx="193094" cy="190412"/>
          </a:xfrm>
          <a:prstGeom prst="rect">
            <a:avLst/>
          </a:prstGeom>
        </p:spPr>
      </p:pic>
      <p:pic>
        <p:nvPicPr>
          <p:cNvPr id="38" name="Picture 37">
            <a:hlinkClick r:id="rId6" action="ppaction://hlinksldjump"/>
            <a:extLst>
              <a:ext uri="{FF2B5EF4-FFF2-40B4-BE49-F238E27FC236}">
                <a16:creationId xmlns:a16="http://schemas.microsoft.com/office/drawing/2014/main" id="{1B35E374-6953-4151-96F3-9B5642634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309812"/>
            <a:ext cx="193094" cy="193094"/>
          </a:xfrm>
          <a:prstGeom prst="rect">
            <a:avLst/>
          </a:prstGeom>
        </p:spPr>
      </p:pic>
      <p:pic>
        <p:nvPicPr>
          <p:cNvPr id="40" name="Picture 39">
            <a:hlinkClick r:id="rId8" action="ppaction://hlinksldjump"/>
            <a:extLst>
              <a:ext uri="{FF2B5EF4-FFF2-40B4-BE49-F238E27FC236}">
                <a16:creationId xmlns:a16="http://schemas.microsoft.com/office/drawing/2014/main" id="{63AFCFA7-BB9C-4636-9B16-3C210F47A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848998"/>
            <a:ext cx="154647" cy="154647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49A626BB-378B-4A4C-A7A0-1CB70A465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594882"/>
            <a:ext cx="154647" cy="1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21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52469"/>
              </p:ext>
            </p:extLst>
          </p:nvPr>
        </p:nvGraphicFramePr>
        <p:xfrm>
          <a:off x="1806138" y="2070626"/>
          <a:ext cx="9592888" cy="198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77.33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Catre 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90584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50.00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Scara A/Bloc B4 -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8102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Ap 3/Scara A/ Bloc B4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36446"/>
                  </a:ext>
                </a:extLst>
              </a:tr>
              <a:tr h="252547">
                <a:tc gridSpan="5">
                  <a:txBody>
                    <a:bodyPr/>
                    <a:lstStyle/>
                    <a:p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20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grupul Parter B3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6493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4233892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72516"/>
            <a:ext cx="193094" cy="1904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CE7739-3AAE-41E0-9D99-0BFBEE038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27" y="3840850"/>
            <a:ext cx="193094" cy="190412"/>
          </a:xfrm>
          <a:prstGeom prst="rect">
            <a:avLst/>
          </a:prstGeom>
        </p:spPr>
      </p:pic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A0BF558D-2E0A-47C5-8154-9140F428D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577775"/>
            <a:ext cx="193094" cy="193094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80ABB1C6-FEDB-455A-A936-1A9019E5D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3838168"/>
            <a:ext cx="193094" cy="193094"/>
          </a:xfrm>
          <a:prstGeom prst="rect">
            <a:avLst/>
          </a:prstGeom>
        </p:spPr>
      </p:pic>
      <p:pic>
        <p:nvPicPr>
          <p:cNvPr id="32" name="Picture 31">
            <a:hlinkClick r:id="rId8" action="ppaction://hlinksldjump"/>
            <a:extLst>
              <a:ext uri="{FF2B5EF4-FFF2-40B4-BE49-F238E27FC236}">
                <a16:creationId xmlns:a16="http://schemas.microsoft.com/office/drawing/2014/main" id="{5AB40F36-04B7-448D-B9DB-82EAA1728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3093736"/>
            <a:ext cx="154647" cy="154647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  <a:extLst>
              <a:ext uri="{FF2B5EF4-FFF2-40B4-BE49-F238E27FC236}">
                <a16:creationId xmlns:a16="http://schemas.microsoft.com/office/drawing/2014/main" id="{B352FC39-0E3F-44DE-82A7-0F7EBFA239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3331480"/>
            <a:ext cx="154647" cy="154647"/>
          </a:xfrm>
          <a:prstGeom prst="rect">
            <a:avLst/>
          </a:prstGeom>
        </p:spPr>
      </p:pic>
      <p:pic>
        <p:nvPicPr>
          <p:cNvPr id="34" name="Picture 33">
            <a:hlinkClick r:id="rId8" action="ppaction://hlinksldjump"/>
            <a:extLst>
              <a:ext uri="{FF2B5EF4-FFF2-40B4-BE49-F238E27FC236}">
                <a16:creationId xmlns:a16="http://schemas.microsoft.com/office/drawing/2014/main" id="{638E7161-571E-41DF-93B0-97D7D915A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8" y="3590560"/>
            <a:ext cx="154647" cy="154647"/>
          </a:xfrm>
          <a:prstGeom prst="rect">
            <a:avLst/>
          </a:prstGeom>
        </p:spPr>
      </p:pic>
      <p:pic>
        <p:nvPicPr>
          <p:cNvPr id="35" name="Picture 34">
            <a:hlinkClick r:id="rId8" action="ppaction://hlinksldjump"/>
            <a:extLst>
              <a:ext uri="{FF2B5EF4-FFF2-40B4-BE49-F238E27FC236}">
                <a16:creationId xmlns:a16="http://schemas.microsoft.com/office/drawing/2014/main" id="{A6C9BD58-E90E-40DC-9456-E287D7ACE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4" y="2830924"/>
            <a:ext cx="154647" cy="1546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79F9D5-C447-419F-B99D-81CC3CFBDF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65" y="2318686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2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56655"/>
              </p:ext>
            </p:extLst>
          </p:nvPr>
        </p:nvGraphicFramePr>
        <p:xfrm>
          <a:off x="1806138" y="2070626"/>
          <a:ext cx="9592888" cy="147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Integral catre toata asociatia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18701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7153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718993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33" name="Picture 32">
            <a:hlinkClick r:id="rId6" action="ppaction://hlinksldjump"/>
            <a:extLst>
              <a:ext uri="{FF2B5EF4-FFF2-40B4-BE49-F238E27FC236}">
                <a16:creationId xmlns:a16="http://schemas.microsoft.com/office/drawing/2014/main" id="{B352FC39-0E3F-44DE-82A7-0F7EBFA23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8" y="3331480"/>
            <a:ext cx="154647" cy="154647"/>
          </a:xfrm>
          <a:prstGeom prst="rect">
            <a:avLst/>
          </a:prstGeom>
        </p:spPr>
      </p:pic>
      <p:pic>
        <p:nvPicPr>
          <p:cNvPr id="36" name="Picture 35">
            <a:hlinkClick r:id="rId6" action="ppaction://hlinksldjump"/>
            <a:extLst>
              <a:ext uri="{FF2B5EF4-FFF2-40B4-BE49-F238E27FC236}">
                <a16:creationId xmlns:a16="http://schemas.microsoft.com/office/drawing/2014/main" id="{FB21E5A0-EB37-48D2-8EC0-748986BFA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93" y="2581580"/>
            <a:ext cx="154647" cy="154647"/>
          </a:xfrm>
          <a:prstGeom prst="rect">
            <a:avLst/>
          </a:prstGeom>
        </p:spPr>
      </p:pic>
      <p:pic>
        <p:nvPicPr>
          <p:cNvPr id="38" name="Picture 37">
            <a:hlinkClick r:id="rId8" action="ppaction://hlinksldjump"/>
            <a:extLst>
              <a:ext uri="{FF2B5EF4-FFF2-40B4-BE49-F238E27FC236}">
                <a16:creationId xmlns:a16="http://schemas.microsoft.com/office/drawing/2014/main" id="{76738645-FCA3-4F85-9871-81864C47B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8" y="2309812"/>
            <a:ext cx="193094" cy="1930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08491E-1A4F-431A-94F6-680E27D21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3055327"/>
            <a:ext cx="193094" cy="190412"/>
          </a:xfrm>
          <a:prstGeom prst="rect">
            <a:avLst/>
          </a:prstGeom>
        </p:spPr>
      </p:pic>
      <p:pic>
        <p:nvPicPr>
          <p:cNvPr id="40" name="Picture 39">
            <a:hlinkClick r:id="rId8" action="ppaction://hlinksldjump"/>
            <a:extLst>
              <a:ext uri="{FF2B5EF4-FFF2-40B4-BE49-F238E27FC236}">
                <a16:creationId xmlns:a16="http://schemas.microsoft.com/office/drawing/2014/main" id="{FADC837C-98E2-4E4D-A240-6942966325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8" y="3054208"/>
            <a:ext cx="193094" cy="193094"/>
          </a:xfrm>
          <a:prstGeom prst="rect">
            <a:avLst/>
          </a:prstGeom>
        </p:spPr>
      </p:pic>
      <p:pic>
        <p:nvPicPr>
          <p:cNvPr id="41" name="Picture 40">
            <a:hlinkClick r:id="rId10" action="ppaction://hlinksldjump"/>
            <a:extLst>
              <a:ext uri="{FF2B5EF4-FFF2-40B4-BE49-F238E27FC236}">
                <a16:creationId xmlns:a16="http://schemas.microsoft.com/office/drawing/2014/main" id="{B3548914-7E19-46C6-824F-9554442C7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7" y="2814194"/>
            <a:ext cx="193095" cy="1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4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C7B1BCD-0819-4779-B24F-7326D356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02875"/>
              </p:ext>
            </p:extLst>
          </p:nvPr>
        </p:nvGraphicFramePr>
        <p:xfrm>
          <a:off x="1806138" y="2070626"/>
          <a:ext cx="9592888" cy="122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Distribuit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Intercom SRL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VN485562544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24.01.2019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23.02.2019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1907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154.12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Catre toata asociatia - pe numar de persoane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7153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6506A2-D448-47B1-9732-60B8577E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24059"/>
            <a:ext cx="575532" cy="5755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627842C-8ADA-4180-8C27-E12D8069879F}"/>
              </a:ext>
            </a:extLst>
          </p:cNvPr>
          <p:cNvGrpSpPr/>
          <p:nvPr/>
        </p:nvGrpSpPr>
        <p:grpSpPr>
          <a:xfrm>
            <a:off x="1806138" y="3488171"/>
            <a:ext cx="1704974" cy="204168"/>
            <a:chOff x="2092090" y="3988737"/>
            <a:chExt cx="1704974" cy="20416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03EDBCD-9F5F-4549-9035-18B8AAC2A428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3C4F2F-5DFB-4DCE-8BF3-55803818E7DB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C95A38D-27E7-43A7-8D3E-A47023D167E2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326BEA-C8B7-43A6-AFAF-AE91700B861B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02D6F-3FE6-4A1B-9AD2-97758CB4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309812"/>
            <a:ext cx="193094" cy="190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73E5D-1C98-4629-82FB-469D31A3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821968"/>
            <a:ext cx="193094" cy="1904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08491E-1A4F-431A-94F6-680E27D21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71" y="2555973"/>
            <a:ext cx="193094" cy="190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CBB251-6822-4B23-A5DE-035C438EF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7" y="2574180"/>
            <a:ext cx="193095" cy="193095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  <a:extLst>
              <a:ext uri="{FF2B5EF4-FFF2-40B4-BE49-F238E27FC236}">
                <a16:creationId xmlns:a16="http://schemas.microsoft.com/office/drawing/2014/main" id="{2B2D3B4F-1EB7-4D37-90BD-E78AAB1C7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6" y="2300191"/>
            <a:ext cx="193095" cy="193095"/>
          </a:xfrm>
          <a:prstGeom prst="rect">
            <a:avLst/>
          </a:prstGeom>
        </p:spPr>
      </p:pic>
      <p:pic>
        <p:nvPicPr>
          <p:cNvPr id="30" name="Picture 29">
            <a:hlinkClick r:id="rId8" action="ppaction://hlinksldjump"/>
            <a:extLst>
              <a:ext uri="{FF2B5EF4-FFF2-40B4-BE49-F238E27FC236}">
                <a16:creationId xmlns:a16="http://schemas.microsoft.com/office/drawing/2014/main" id="{C703DDCB-71CA-4F9C-A8CB-21404F7F4F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16" y="2821968"/>
            <a:ext cx="193094" cy="1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hlinkHover r:id="rId6" action="ppaction://hlinksldjump"/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182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A5AD9-62CD-4AB2-A033-DE0F1B6887F6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Adauga Factura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3867A1-C426-44CB-8F4C-7CA1808D9EF5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DC516-0BE5-4299-8F21-59F96C06A18D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AFA-70CE-4FDE-A843-60E54CF8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" y="1324059"/>
            <a:ext cx="447547" cy="57553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8BCC4D-47B2-423D-B36C-201B56B7A7B7}"/>
              </a:ext>
            </a:extLst>
          </p:cNvPr>
          <p:cNvSpPr/>
          <p:nvPr/>
        </p:nvSpPr>
        <p:spPr>
          <a:xfrm>
            <a:off x="1806139" y="226237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B34296-C3B7-4E52-8BC9-C251C6750034}"/>
              </a:ext>
            </a:extLst>
          </p:cNvPr>
          <p:cNvSpPr/>
          <p:nvPr/>
        </p:nvSpPr>
        <p:spPr>
          <a:xfrm>
            <a:off x="1806139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A99046-D452-432D-BE00-507723167943}"/>
              </a:ext>
            </a:extLst>
          </p:cNvPr>
          <p:cNvSpPr/>
          <p:nvPr/>
        </p:nvSpPr>
        <p:spPr>
          <a:xfrm>
            <a:off x="1806138" y="244539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78300-8858-4D00-81D9-6F02CB7DE569}"/>
              </a:ext>
            </a:extLst>
          </p:cNvPr>
          <p:cNvSpPr/>
          <p:nvPr/>
        </p:nvSpPr>
        <p:spPr>
          <a:xfrm>
            <a:off x="1809073" y="280163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0BD2B3-9F15-413B-AB97-34B500C26701}"/>
              </a:ext>
            </a:extLst>
          </p:cNvPr>
          <p:cNvSpPr/>
          <p:nvPr/>
        </p:nvSpPr>
        <p:spPr>
          <a:xfrm>
            <a:off x="1809073" y="262057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001D73-5D47-4BE4-9456-842EA8597391}"/>
              </a:ext>
            </a:extLst>
          </p:cNvPr>
          <p:cNvSpPr/>
          <p:nvPr/>
        </p:nvSpPr>
        <p:spPr>
          <a:xfrm>
            <a:off x="1809072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092410-FD88-4A13-99E3-7B8351A02808}"/>
              </a:ext>
            </a:extLst>
          </p:cNvPr>
          <p:cNvSpPr/>
          <p:nvPr/>
        </p:nvSpPr>
        <p:spPr>
          <a:xfrm>
            <a:off x="3552448" y="208131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E38E88-FC97-4ABF-90B0-2B06330B4751}"/>
              </a:ext>
            </a:extLst>
          </p:cNvPr>
          <p:cNvSpPr/>
          <p:nvPr/>
        </p:nvSpPr>
        <p:spPr>
          <a:xfrm>
            <a:off x="3555381" y="29846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76">
            <a:extLst>
              <a:ext uri="{FF2B5EF4-FFF2-40B4-BE49-F238E27FC236}">
                <a16:creationId xmlns:a16="http://schemas.microsoft.com/office/drawing/2014/main" id="{C7DEFDF5-5E5B-4832-A357-6414C9D74F20}"/>
              </a:ext>
            </a:extLst>
          </p:cNvPr>
          <p:cNvSpPr/>
          <p:nvPr/>
        </p:nvSpPr>
        <p:spPr>
          <a:xfrm>
            <a:off x="1825341" y="3290709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37" name="Rectangle: Rounded Corners 80">
            <a:extLst>
              <a:ext uri="{FF2B5EF4-FFF2-40B4-BE49-F238E27FC236}">
                <a16:creationId xmlns:a16="http://schemas.microsoft.com/office/drawing/2014/main" id="{9462A59A-1288-42AC-93F0-72A8C5440198}"/>
              </a:ext>
            </a:extLst>
          </p:cNvPr>
          <p:cNvSpPr/>
          <p:nvPr/>
        </p:nvSpPr>
        <p:spPr>
          <a:xfrm>
            <a:off x="2834192" y="3290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183CE0-3044-440E-8AFB-B4D37EFEC750}"/>
              </a:ext>
            </a:extLst>
          </p:cNvPr>
          <p:cNvSpPr/>
          <p:nvPr/>
        </p:nvSpPr>
        <p:spPr>
          <a:xfrm>
            <a:off x="5302517" y="2081316"/>
            <a:ext cx="1007796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082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613B3E-4BDF-43DE-900E-AAAA1033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95" y="2092756"/>
            <a:ext cx="110384" cy="110384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E2C0185-F88B-40EE-A923-5BBFC41EB028}"/>
              </a:ext>
            </a:extLst>
          </p:cNvPr>
          <p:cNvSpPr/>
          <p:nvPr/>
        </p:nvSpPr>
        <p:spPr>
          <a:xfrm rot="10800000">
            <a:off x="5145501" y="211973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hlinkHover r:id="rId6" action="ppaction://hlinksldjump"/>
            <a:extLst>
              <a:ext uri="{FF2B5EF4-FFF2-40B4-BE49-F238E27FC236}">
                <a16:creationId xmlns:a16="http://schemas.microsoft.com/office/drawing/2014/main" id="{5B90A916-A68C-4012-9B7A-0EC7C19E74FE}"/>
              </a:ext>
            </a:extLst>
          </p:cNvPr>
          <p:cNvSpPr/>
          <p:nvPr/>
        </p:nvSpPr>
        <p:spPr>
          <a:xfrm>
            <a:off x="3552447" y="221423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1A96F-DE73-4D1F-854A-89319E4DEBE3}"/>
              </a:ext>
            </a:extLst>
          </p:cNvPr>
          <p:cNvSpPr/>
          <p:nvPr/>
        </p:nvSpPr>
        <p:spPr>
          <a:xfrm>
            <a:off x="3550064" y="219483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45F323-37C9-40A9-93EB-311366C31E25}"/>
              </a:ext>
            </a:extLst>
          </p:cNvPr>
          <p:cNvSpPr/>
          <p:nvPr/>
        </p:nvSpPr>
        <p:spPr>
          <a:xfrm>
            <a:off x="3552447" y="2348839"/>
            <a:ext cx="1709928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89CC6-1352-4A40-939F-2F56662673B3}"/>
              </a:ext>
            </a:extLst>
          </p:cNvPr>
          <p:cNvSpPr/>
          <p:nvPr/>
        </p:nvSpPr>
        <p:spPr>
          <a:xfrm>
            <a:off x="3550064" y="2329438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hlinkHover r:id="rId7" action="ppaction://hlinksldjump"/>
            <a:extLst>
              <a:ext uri="{FF2B5EF4-FFF2-40B4-BE49-F238E27FC236}">
                <a16:creationId xmlns:a16="http://schemas.microsoft.com/office/drawing/2014/main" id="{31119BF5-B9FF-45F6-B7ED-11B4BC79215C}"/>
              </a:ext>
            </a:extLst>
          </p:cNvPr>
          <p:cNvSpPr/>
          <p:nvPr/>
        </p:nvSpPr>
        <p:spPr>
          <a:xfrm>
            <a:off x="3552444" y="249342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FD402-5C74-43FB-8DAC-9DDF82CEA8A6}"/>
              </a:ext>
            </a:extLst>
          </p:cNvPr>
          <p:cNvSpPr/>
          <p:nvPr/>
        </p:nvSpPr>
        <p:spPr>
          <a:xfrm>
            <a:off x="3550061" y="2474026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6C5CE6F-5878-477E-BAFD-69ABEF6202EE}"/>
              </a:ext>
            </a:extLst>
          </p:cNvPr>
          <p:cNvSpPr/>
          <p:nvPr/>
        </p:nvSpPr>
        <p:spPr>
          <a:xfrm>
            <a:off x="3552444" y="26263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BD009-9141-44E7-A9EB-2ECA85EDC52E}"/>
              </a:ext>
            </a:extLst>
          </p:cNvPr>
          <p:cNvSpPr/>
          <p:nvPr/>
        </p:nvSpPr>
        <p:spPr>
          <a:xfrm>
            <a:off x="3550061" y="2606943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4FF020-F7ED-4AC6-9380-29A911A8FFEE}"/>
              </a:ext>
            </a:extLst>
          </p:cNvPr>
          <p:cNvSpPr/>
          <p:nvPr/>
        </p:nvSpPr>
        <p:spPr>
          <a:xfrm>
            <a:off x="3552444" y="27638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0911D-CF27-4788-A9AE-0C34C9C4E3C4}"/>
              </a:ext>
            </a:extLst>
          </p:cNvPr>
          <p:cNvSpPr/>
          <p:nvPr/>
        </p:nvSpPr>
        <p:spPr>
          <a:xfrm>
            <a:off x="3550061" y="2744462"/>
            <a:ext cx="17099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1A9BB-BC6F-4958-A0C4-C038B84AD008}"/>
              </a:ext>
            </a:extLst>
          </p:cNvPr>
          <p:cNvCxnSpPr>
            <a:cxnSpLocks/>
          </p:cNvCxnSpPr>
          <p:nvPr/>
        </p:nvCxnSpPr>
        <p:spPr>
          <a:xfrm flipH="1">
            <a:off x="3552444" y="2149896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A20DC-B1AC-4FDA-BF4B-B66343FD530E}"/>
              </a:ext>
            </a:extLst>
          </p:cNvPr>
          <p:cNvCxnSpPr>
            <a:cxnSpLocks/>
          </p:cNvCxnSpPr>
          <p:nvPr/>
        </p:nvCxnSpPr>
        <p:spPr>
          <a:xfrm flipH="1">
            <a:off x="5262837" y="2169990"/>
            <a:ext cx="4" cy="68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5374</Words>
  <Application>Microsoft Office PowerPoint</Application>
  <PresentationFormat>Widescreen</PresentationFormat>
  <Paragraphs>2831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55</cp:revision>
  <dcterms:created xsi:type="dcterms:W3CDTF">2019-01-22T11:47:32Z</dcterms:created>
  <dcterms:modified xsi:type="dcterms:W3CDTF">2019-01-28T18:04:35Z</dcterms:modified>
</cp:coreProperties>
</file>