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A712-4D61-4E7E-B5D9-EBE7F6C48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C7217-158F-46D4-8DA9-AF9BC7C99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75605-1BCA-4962-8FEF-4CD2109F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6290-B448-452B-BAB3-D06FE09A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56A4-F683-412D-898E-F2C0D68C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EB47-CE39-4534-974D-AF9F7261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8FA3F-664E-43E7-ACC9-E00F57B11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78A8-080E-42F6-A29E-C73284C9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6206B-D585-4EEF-8527-EA85E681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E08B-9CCA-44ED-89A3-1140FE26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2448E-7C22-45DA-8A52-D102D44E6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880E3-0AED-43CC-BDCC-7E9D4D43E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DA2C-03B7-46E8-937B-2EACED9A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482D-C321-42F9-A519-8B52A016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542B7-07ED-4D3E-A9F7-C5DDC38C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0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52F2-A77A-41E3-A360-0CA2559A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4111-FE7B-4E5F-9347-BE3EFD96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FB1A5-DC3F-4E53-9E35-623D496F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37DAB-4D9F-4177-82FA-AC52B599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94A9-5778-41C3-84EA-D0250860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9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9DF5-DE6F-4C2E-9AB6-1E242AAD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23911-62E3-48B4-9E8F-6491DA2F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02AFD-1DF8-46C2-806F-246E31A9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7133-EC63-4645-B22C-904E0468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29A3-0587-41A8-B824-7100487D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7970-C029-4D8C-A3CC-C8AD96F3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90E5-F4AA-4EEC-8A75-131941471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46340-C324-46E5-BE29-606F1E84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B46D9-E699-4BDC-B3EC-851E6113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33EE9-83E2-49F6-B316-0E39DA6F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339D3-146B-405F-B53C-F3DA53BD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6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772B-1F3C-4BA5-836F-713B9198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78F1A-566E-4BFD-BFA3-59A92EA5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0EAEB-8ADB-45EB-B2CD-89D20577A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61111-BC42-4218-8B53-FB9394FA2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24447-040C-4249-96B5-A1A8AD61C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BF327-0722-4EAF-B05D-80383E95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C6745-58C0-41AE-BF51-0F12C087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EBD4A-04C5-428E-B990-64EB099A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2D8F-68C8-429A-930E-1415FC3D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F4639-8080-442B-85F9-16168E51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FCA8F-DD53-489E-826C-A25B1AD2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58E79-8664-487A-A32C-B3BE3408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8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A52EB-03DC-4954-B4D3-79423DC5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6AD27-DE21-4ABE-923D-780EDD38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618D3-A4DB-41BC-8EF8-31EE54A6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B53D-FED2-4977-AE8A-30C00EC8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BB5D-3BC0-410C-8F29-5FDC146F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FA576-D39C-420E-8895-46A9C421F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7BC23-8419-4371-BDF1-1002A7DC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66078-A70D-4FF7-AEDF-596B5C7E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DF88F-ECF2-4283-BBC0-3DD89330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8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149D-42AA-45F3-B29D-5CFE38B1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088A1-5FEC-4B54-8EA9-466807424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D7569-4A15-4F6C-8FA3-BAA37638F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6AFBD-8BB1-4C66-9AC9-EE53C2D9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2BC4-0FFB-4B57-BA67-E037650294C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F94DC-A943-4313-A92F-0FA7158B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78A27-1564-4796-A3CB-A6C5118C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A63A3-E6C8-4615-8840-32CAFDE9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4B33D-3C6E-439A-9A3E-A0C22055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DD32-637A-4D07-8F9A-EFA92D17E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2BC4-0FFB-4B57-BA67-E037650294CD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D2918-9865-41CF-B5BF-7EEE8F81D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5BE0D-A4E4-4671-BE37-227161B68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94E1B-0528-42E1-9FA5-B294078D3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3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" action="ppaction://noaction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B4814E-4651-47D6-A2B4-99C14C4ED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9" y="1370344"/>
            <a:ext cx="489672" cy="489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0BFC62-6366-4022-BB0B-112D0FE5AFA4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Furnizori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FA691F-8871-451A-A05F-94D2DE8288CA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6D97C4-202D-4E4A-88BF-17201BC63BA1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F02CA1-70C1-44A0-9B97-250843DD75BF}"/>
              </a:ext>
            </a:extLst>
          </p:cNvPr>
          <p:cNvSpPr/>
          <p:nvPr/>
        </p:nvSpPr>
        <p:spPr>
          <a:xfrm>
            <a:off x="1806139" y="210141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5A3C666-8304-4D8B-AAFE-D4A30BABCA09}"/>
              </a:ext>
            </a:extLst>
          </p:cNvPr>
          <p:cNvSpPr/>
          <p:nvPr/>
        </p:nvSpPr>
        <p:spPr>
          <a:xfrm>
            <a:off x="1806139" y="228084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024400-DC3C-4271-8F66-2871A17A494B}"/>
              </a:ext>
            </a:extLst>
          </p:cNvPr>
          <p:cNvSpPr/>
          <p:nvPr/>
        </p:nvSpPr>
        <p:spPr>
          <a:xfrm>
            <a:off x="1808949" y="281915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9D24B9-6566-4BB0-962B-D50EAB967276}"/>
              </a:ext>
            </a:extLst>
          </p:cNvPr>
          <p:cNvSpPr/>
          <p:nvPr/>
        </p:nvSpPr>
        <p:spPr>
          <a:xfrm>
            <a:off x="1806138" y="299858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D1E6AA-7EBE-454A-AF1F-004EA3BF5C1D}"/>
              </a:ext>
            </a:extLst>
          </p:cNvPr>
          <p:cNvSpPr/>
          <p:nvPr/>
        </p:nvSpPr>
        <p:spPr>
          <a:xfrm>
            <a:off x="1806138" y="246028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BFB665-2C70-43E7-A3C7-387D1E750615}"/>
              </a:ext>
            </a:extLst>
          </p:cNvPr>
          <p:cNvSpPr/>
          <p:nvPr/>
        </p:nvSpPr>
        <p:spPr>
          <a:xfrm>
            <a:off x="1806138" y="263971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DD6F15-A6B6-46E5-9BE8-9D9B41A46A14}"/>
              </a:ext>
            </a:extLst>
          </p:cNvPr>
          <p:cNvGrpSpPr/>
          <p:nvPr/>
        </p:nvGrpSpPr>
        <p:grpSpPr>
          <a:xfrm>
            <a:off x="1812349" y="3850222"/>
            <a:ext cx="1704974" cy="204168"/>
            <a:chOff x="2092090" y="3988737"/>
            <a:chExt cx="1704974" cy="204168"/>
          </a:xfrm>
        </p:grpSpPr>
        <p:sp>
          <p:nvSpPr>
            <p:cNvPr id="29" name="Rectangle: Rounded Corners 28">
              <a:hlinkClick r:id="rId4" action="ppaction://hlinksldjump"/>
              <a:extLst>
                <a:ext uri="{FF2B5EF4-FFF2-40B4-BE49-F238E27FC236}">
                  <a16:creationId xmlns:a16="http://schemas.microsoft.com/office/drawing/2014/main" id="{D8642646-86A8-428A-AC96-BBC6AFF36E00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CE6A833-6CFA-464D-9ADE-C391A4826B1C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C68A121-5593-43F2-B2AA-D7895A934A3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083A0CA-A3FB-4F7D-9DB2-531828B00AC9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CAF1F2-5551-4880-976B-4D04ED238A0A}"/>
              </a:ext>
            </a:extLst>
          </p:cNvPr>
          <p:cNvSpPr/>
          <p:nvPr/>
        </p:nvSpPr>
        <p:spPr>
          <a:xfrm>
            <a:off x="1812347" y="341160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AEB2EBE-38CB-4CB1-B51A-CB79DA278789}"/>
              </a:ext>
            </a:extLst>
          </p:cNvPr>
          <p:cNvSpPr/>
          <p:nvPr/>
        </p:nvSpPr>
        <p:spPr>
          <a:xfrm>
            <a:off x="1815158" y="3591037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3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6E7DE8C7-BC11-4036-A1D1-78F1625A213D}"/>
              </a:ext>
            </a:extLst>
          </p:cNvPr>
          <p:cNvSpPr/>
          <p:nvPr/>
        </p:nvSpPr>
        <p:spPr>
          <a:xfrm>
            <a:off x="3785856" y="2100246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5AB0C10F-13EB-4248-87F0-3613047C391B}"/>
              </a:ext>
            </a:extLst>
          </p:cNvPr>
          <p:cNvSpPr/>
          <p:nvPr/>
        </p:nvSpPr>
        <p:spPr>
          <a:xfrm>
            <a:off x="3785856" y="228536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Electrica SA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ABB0B5-A6B2-48BA-9B35-FEF349606657}"/>
              </a:ext>
            </a:extLst>
          </p:cNvPr>
          <p:cNvSpPr/>
          <p:nvPr/>
        </p:nvSpPr>
        <p:spPr>
          <a:xfrm>
            <a:off x="3556306" y="2100246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1D25111-C818-4715-B6A6-0F5AB61DF63A}"/>
              </a:ext>
            </a:extLst>
          </p:cNvPr>
          <p:cNvSpPr/>
          <p:nvPr/>
        </p:nvSpPr>
        <p:spPr>
          <a:xfrm>
            <a:off x="3552449" y="2283870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39" name="Rectangle: Rounded Corners 35">
            <a:extLst>
              <a:ext uri="{FF2B5EF4-FFF2-40B4-BE49-F238E27FC236}">
                <a16:creationId xmlns:a16="http://schemas.microsoft.com/office/drawing/2014/main" id="{5F92348E-50AA-4136-A872-69716DB12B40}"/>
              </a:ext>
            </a:extLst>
          </p:cNvPr>
          <p:cNvSpPr/>
          <p:nvPr/>
        </p:nvSpPr>
        <p:spPr>
          <a:xfrm>
            <a:off x="3782109" y="341160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0" name="Rectangle: Rounded Corners 42">
            <a:hlinkClick r:id="" action="ppaction://noaction"/>
            <a:extLst>
              <a:ext uri="{FF2B5EF4-FFF2-40B4-BE49-F238E27FC236}">
                <a16:creationId xmlns:a16="http://schemas.microsoft.com/office/drawing/2014/main" id="{526E47B7-EE22-472B-AB0E-6229A158E853}"/>
              </a:ext>
            </a:extLst>
          </p:cNvPr>
          <p:cNvSpPr/>
          <p:nvPr/>
        </p:nvSpPr>
        <p:spPr>
          <a:xfrm>
            <a:off x="3785856" y="281903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41" name="Rectangle: Rounded Corners 43">
            <a:extLst>
              <a:ext uri="{FF2B5EF4-FFF2-40B4-BE49-F238E27FC236}">
                <a16:creationId xmlns:a16="http://schemas.microsoft.com/office/drawing/2014/main" id="{22C0F8F5-F036-4E4A-AC22-B8DB5BD6E11F}"/>
              </a:ext>
            </a:extLst>
          </p:cNvPr>
          <p:cNvSpPr/>
          <p:nvPr/>
        </p:nvSpPr>
        <p:spPr>
          <a:xfrm>
            <a:off x="3785856" y="263934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Intercom SRL</a:t>
            </a:r>
          </a:p>
        </p:txBody>
      </p:sp>
      <p:sp>
        <p:nvSpPr>
          <p:cNvPr id="42" name="Rectangle: Rounded Corners 45">
            <a:extLst>
              <a:ext uri="{FF2B5EF4-FFF2-40B4-BE49-F238E27FC236}">
                <a16:creationId xmlns:a16="http://schemas.microsoft.com/office/drawing/2014/main" id="{07858F78-4B1B-4B56-848C-7467BC16C963}"/>
              </a:ext>
            </a:extLst>
          </p:cNvPr>
          <p:cNvSpPr/>
          <p:nvPr/>
        </p:nvSpPr>
        <p:spPr>
          <a:xfrm>
            <a:off x="3782109" y="2998737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43" name="Rectangle: Rounded Corners 50">
            <a:extLst>
              <a:ext uri="{FF2B5EF4-FFF2-40B4-BE49-F238E27FC236}">
                <a16:creationId xmlns:a16="http://schemas.microsoft.com/office/drawing/2014/main" id="{0A76E573-6372-429B-85B1-0D6BED357ED0}"/>
              </a:ext>
            </a:extLst>
          </p:cNvPr>
          <p:cNvSpPr/>
          <p:nvPr/>
        </p:nvSpPr>
        <p:spPr>
          <a:xfrm>
            <a:off x="3785856" y="2459642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Ascensorul SA</a:t>
            </a:r>
          </a:p>
        </p:txBody>
      </p:sp>
      <p:sp>
        <p:nvSpPr>
          <p:cNvPr id="44" name="Rectangle: Rounded Corners 52">
            <a:extLst>
              <a:ext uri="{FF2B5EF4-FFF2-40B4-BE49-F238E27FC236}">
                <a16:creationId xmlns:a16="http://schemas.microsoft.com/office/drawing/2014/main" id="{D3A32C55-9787-4CA4-8CBB-185320C01DB8}"/>
              </a:ext>
            </a:extLst>
          </p:cNvPr>
          <p:cNvSpPr/>
          <p:nvPr/>
        </p:nvSpPr>
        <p:spPr>
          <a:xfrm>
            <a:off x="3782109" y="3198339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Buscu Gheorghe</a:t>
            </a:r>
          </a:p>
        </p:txBody>
      </p:sp>
      <p:sp>
        <p:nvSpPr>
          <p:cNvPr id="45" name="Rectangle: Rounded Corners 55">
            <a:extLst>
              <a:ext uri="{FF2B5EF4-FFF2-40B4-BE49-F238E27FC236}">
                <a16:creationId xmlns:a16="http://schemas.microsoft.com/office/drawing/2014/main" id="{A91B7615-736D-4F6D-A4DF-78B48A5C1F31}"/>
              </a:ext>
            </a:extLst>
          </p:cNvPr>
          <p:cNvSpPr/>
          <p:nvPr/>
        </p:nvSpPr>
        <p:spPr>
          <a:xfrm>
            <a:off x="3782109" y="3592280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6" name="Rectangle: Rounded Corners 40">
            <a:extLst>
              <a:ext uri="{FF2B5EF4-FFF2-40B4-BE49-F238E27FC236}">
                <a16:creationId xmlns:a16="http://schemas.microsoft.com/office/drawing/2014/main" id="{C929E6AA-9027-4E18-909F-BC10B6DEEFBC}"/>
              </a:ext>
            </a:extLst>
          </p:cNvPr>
          <p:cNvSpPr/>
          <p:nvPr/>
        </p:nvSpPr>
        <p:spPr>
          <a:xfrm>
            <a:off x="3552447" y="2460410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7" name="Rectangle: Rounded Corners 41">
            <a:extLst>
              <a:ext uri="{FF2B5EF4-FFF2-40B4-BE49-F238E27FC236}">
                <a16:creationId xmlns:a16="http://schemas.microsoft.com/office/drawing/2014/main" id="{74DA572B-EBC9-45DA-8ACD-95DD2DCA6037}"/>
              </a:ext>
            </a:extLst>
          </p:cNvPr>
          <p:cNvSpPr/>
          <p:nvPr/>
        </p:nvSpPr>
        <p:spPr>
          <a:xfrm>
            <a:off x="3548590" y="264403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8" name="Rectangle: Rounded Corners 40">
            <a:extLst>
              <a:ext uri="{FF2B5EF4-FFF2-40B4-BE49-F238E27FC236}">
                <a16:creationId xmlns:a16="http://schemas.microsoft.com/office/drawing/2014/main" id="{51860623-B08F-4DD2-8951-3E401F35B495}"/>
              </a:ext>
            </a:extLst>
          </p:cNvPr>
          <p:cNvSpPr/>
          <p:nvPr/>
        </p:nvSpPr>
        <p:spPr>
          <a:xfrm>
            <a:off x="3547854" y="281359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9" name="Rectangle: Rounded Corners 41">
            <a:extLst>
              <a:ext uri="{FF2B5EF4-FFF2-40B4-BE49-F238E27FC236}">
                <a16:creationId xmlns:a16="http://schemas.microsoft.com/office/drawing/2014/main" id="{A9CEE3DB-0BB9-40B5-88A6-57AE2D10D239}"/>
              </a:ext>
            </a:extLst>
          </p:cNvPr>
          <p:cNvSpPr/>
          <p:nvPr/>
        </p:nvSpPr>
        <p:spPr>
          <a:xfrm>
            <a:off x="3543997" y="2997216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4421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hlinkClick r:id="" action="ppaction://noaction"/>
            <a:extLst>
              <a:ext uri="{FF2B5EF4-FFF2-40B4-BE49-F238E27FC236}">
                <a16:creationId xmlns:a16="http://schemas.microsoft.com/office/drawing/2014/main" id="{246D01DA-2DE9-4262-8F82-AA7672DDDA30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632607-2F2F-45EA-8B87-61CBD428E2A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" name="Rectangle: Rounded Corners 7">
            <a:hlinkClick r:id="" action="ppaction://noaction"/>
            <a:extLst>
              <a:ext uri="{FF2B5EF4-FFF2-40B4-BE49-F238E27FC236}">
                <a16:creationId xmlns:a16="http://schemas.microsoft.com/office/drawing/2014/main" id="{D7D956F1-82C9-43EE-B76B-D388DF2A1ABC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F2D29E-56A1-41AD-948D-33E306CA1C35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A533AF-22C7-400B-AAF2-590E5DF4FB3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A7FE24-21EA-4264-BD03-A57C5CED9D03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2" name="Rectangle: Rounded Corners 11">
            <a:hlinkClick r:id="" action="ppaction://noaction"/>
            <a:extLst>
              <a:ext uri="{FF2B5EF4-FFF2-40B4-BE49-F238E27FC236}">
                <a16:creationId xmlns:a16="http://schemas.microsoft.com/office/drawing/2014/main" id="{8E4EF9A0-4067-45B1-8C36-47359D99420E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E455E9-FB5E-403E-B273-5EBA13867809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B4814E-4651-47D6-A2B4-99C14C4ED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29" y="1370344"/>
            <a:ext cx="489672" cy="4896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0BFC62-6366-4022-BB0B-112D0FE5AFA4}"/>
              </a:ext>
            </a:extLst>
          </p:cNvPr>
          <p:cNvSpPr txBox="1"/>
          <p:nvPr/>
        </p:nvSpPr>
        <p:spPr>
          <a:xfrm>
            <a:off x="2378289" y="1484376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Furnizori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FA691F-8871-451A-A05F-94D2DE8288CA}"/>
              </a:ext>
            </a:extLst>
          </p:cNvPr>
          <p:cNvCxnSpPr>
            <a:cxnSpLocks/>
          </p:cNvCxnSpPr>
          <p:nvPr/>
        </p:nvCxnSpPr>
        <p:spPr>
          <a:xfrm>
            <a:off x="1806138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6D97C4-202D-4E4A-88BF-17201BC63BA1}"/>
              </a:ext>
            </a:extLst>
          </p:cNvPr>
          <p:cNvCxnSpPr>
            <a:cxnSpLocks/>
          </p:cNvCxnSpPr>
          <p:nvPr/>
        </p:nvCxnSpPr>
        <p:spPr>
          <a:xfrm>
            <a:off x="199265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F02CA1-70C1-44A0-9B97-250843DD75BF}"/>
              </a:ext>
            </a:extLst>
          </p:cNvPr>
          <p:cNvSpPr/>
          <p:nvPr/>
        </p:nvSpPr>
        <p:spPr>
          <a:xfrm>
            <a:off x="1806139" y="210141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5A3C666-8304-4D8B-AAFE-D4A30BABCA09}"/>
              </a:ext>
            </a:extLst>
          </p:cNvPr>
          <p:cNvSpPr/>
          <p:nvPr/>
        </p:nvSpPr>
        <p:spPr>
          <a:xfrm>
            <a:off x="1806139" y="228084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D024400-DC3C-4271-8F66-2871A17A494B}"/>
              </a:ext>
            </a:extLst>
          </p:cNvPr>
          <p:cNvSpPr/>
          <p:nvPr/>
        </p:nvSpPr>
        <p:spPr>
          <a:xfrm>
            <a:off x="1808949" y="281915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9D24B9-6566-4BB0-962B-D50EAB967276}"/>
              </a:ext>
            </a:extLst>
          </p:cNvPr>
          <p:cNvSpPr/>
          <p:nvPr/>
        </p:nvSpPr>
        <p:spPr>
          <a:xfrm>
            <a:off x="1806138" y="299858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D1E6AA-7EBE-454A-AF1F-004EA3BF5C1D}"/>
              </a:ext>
            </a:extLst>
          </p:cNvPr>
          <p:cNvSpPr/>
          <p:nvPr/>
        </p:nvSpPr>
        <p:spPr>
          <a:xfrm>
            <a:off x="1806138" y="246028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BFB665-2C70-43E7-A3C7-387D1E750615}"/>
              </a:ext>
            </a:extLst>
          </p:cNvPr>
          <p:cNvSpPr/>
          <p:nvPr/>
        </p:nvSpPr>
        <p:spPr>
          <a:xfrm>
            <a:off x="1806138" y="263971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DD6F15-A6B6-46E5-9BE8-9D9B41A46A14}"/>
              </a:ext>
            </a:extLst>
          </p:cNvPr>
          <p:cNvGrpSpPr/>
          <p:nvPr/>
        </p:nvGrpSpPr>
        <p:grpSpPr>
          <a:xfrm>
            <a:off x="1812349" y="3850222"/>
            <a:ext cx="1704974" cy="204168"/>
            <a:chOff x="2092090" y="3988737"/>
            <a:chExt cx="1704974" cy="20416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8642646-86A8-428A-AC96-BBC6AFF36E00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CE6A833-6CFA-464D-9ADE-C391A4826B1C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C68A121-5593-43F2-B2AA-D7895A934A3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083A0CA-A3FB-4F7D-9DB2-531828B00AC9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CAF1F2-5551-4880-976B-4D04ED238A0A}"/>
              </a:ext>
            </a:extLst>
          </p:cNvPr>
          <p:cNvSpPr/>
          <p:nvPr/>
        </p:nvSpPr>
        <p:spPr>
          <a:xfrm>
            <a:off x="1812347" y="341160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AEB2EBE-38CB-4CB1-B51A-CB79DA278789}"/>
              </a:ext>
            </a:extLst>
          </p:cNvPr>
          <p:cNvSpPr/>
          <p:nvPr/>
        </p:nvSpPr>
        <p:spPr>
          <a:xfrm>
            <a:off x="1815158" y="3591037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3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6E7DE8C7-BC11-4036-A1D1-78F1625A213D}"/>
              </a:ext>
            </a:extLst>
          </p:cNvPr>
          <p:cNvSpPr/>
          <p:nvPr/>
        </p:nvSpPr>
        <p:spPr>
          <a:xfrm>
            <a:off x="3785856" y="2100246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5AB0C10F-13EB-4248-87F0-3613047C391B}"/>
              </a:ext>
            </a:extLst>
          </p:cNvPr>
          <p:cNvSpPr/>
          <p:nvPr/>
        </p:nvSpPr>
        <p:spPr>
          <a:xfrm>
            <a:off x="3785856" y="228536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Electrica SA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ABB0B5-A6B2-48BA-9B35-FEF349606657}"/>
              </a:ext>
            </a:extLst>
          </p:cNvPr>
          <p:cNvSpPr/>
          <p:nvPr/>
        </p:nvSpPr>
        <p:spPr>
          <a:xfrm>
            <a:off x="3556306" y="2100246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1D25111-C818-4715-B6A6-0F5AB61DF63A}"/>
              </a:ext>
            </a:extLst>
          </p:cNvPr>
          <p:cNvSpPr/>
          <p:nvPr/>
        </p:nvSpPr>
        <p:spPr>
          <a:xfrm>
            <a:off x="3552449" y="2283870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39" name="Rectangle: Rounded Corners 35">
            <a:extLst>
              <a:ext uri="{FF2B5EF4-FFF2-40B4-BE49-F238E27FC236}">
                <a16:creationId xmlns:a16="http://schemas.microsoft.com/office/drawing/2014/main" id="{5F92348E-50AA-4136-A872-69716DB12B40}"/>
              </a:ext>
            </a:extLst>
          </p:cNvPr>
          <p:cNvSpPr/>
          <p:nvPr/>
        </p:nvSpPr>
        <p:spPr>
          <a:xfrm>
            <a:off x="3782109" y="341160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0" name="Rectangle: Rounded Corners 42">
            <a:hlinkClick r:id="" action="ppaction://noaction"/>
            <a:extLst>
              <a:ext uri="{FF2B5EF4-FFF2-40B4-BE49-F238E27FC236}">
                <a16:creationId xmlns:a16="http://schemas.microsoft.com/office/drawing/2014/main" id="{526E47B7-EE22-472B-AB0E-6229A158E853}"/>
              </a:ext>
            </a:extLst>
          </p:cNvPr>
          <p:cNvSpPr/>
          <p:nvPr/>
        </p:nvSpPr>
        <p:spPr>
          <a:xfrm>
            <a:off x="3785856" y="281903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41" name="Rectangle: Rounded Corners 43">
            <a:extLst>
              <a:ext uri="{FF2B5EF4-FFF2-40B4-BE49-F238E27FC236}">
                <a16:creationId xmlns:a16="http://schemas.microsoft.com/office/drawing/2014/main" id="{22C0F8F5-F036-4E4A-AC22-B8DB5BD6E11F}"/>
              </a:ext>
            </a:extLst>
          </p:cNvPr>
          <p:cNvSpPr/>
          <p:nvPr/>
        </p:nvSpPr>
        <p:spPr>
          <a:xfrm>
            <a:off x="3785856" y="263934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Intercom SRL</a:t>
            </a:r>
          </a:p>
        </p:txBody>
      </p:sp>
      <p:sp>
        <p:nvSpPr>
          <p:cNvPr id="42" name="Rectangle: Rounded Corners 45">
            <a:extLst>
              <a:ext uri="{FF2B5EF4-FFF2-40B4-BE49-F238E27FC236}">
                <a16:creationId xmlns:a16="http://schemas.microsoft.com/office/drawing/2014/main" id="{07858F78-4B1B-4B56-848C-7467BC16C963}"/>
              </a:ext>
            </a:extLst>
          </p:cNvPr>
          <p:cNvSpPr/>
          <p:nvPr/>
        </p:nvSpPr>
        <p:spPr>
          <a:xfrm>
            <a:off x="3782109" y="2998737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43" name="Rectangle: Rounded Corners 50">
            <a:extLst>
              <a:ext uri="{FF2B5EF4-FFF2-40B4-BE49-F238E27FC236}">
                <a16:creationId xmlns:a16="http://schemas.microsoft.com/office/drawing/2014/main" id="{0A76E573-6372-429B-85B1-0D6BED357ED0}"/>
              </a:ext>
            </a:extLst>
          </p:cNvPr>
          <p:cNvSpPr/>
          <p:nvPr/>
        </p:nvSpPr>
        <p:spPr>
          <a:xfrm>
            <a:off x="3785856" y="2459642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Ascensorul SA</a:t>
            </a:r>
          </a:p>
        </p:txBody>
      </p:sp>
      <p:sp>
        <p:nvSpPr>
          <p:cNvPr id="44" name="Rectangle: Rounded Corners 52">
            <a:extLst>
              <a:ext uri="{FF2B5EF4-FFF2-40B4-BE49-F238E27FC236}">
                <a16:creationId xmlns:a16="http://schemas.microsoft.com/office/drawing/2014/main" id="{D3A32C55-9787-4CA4-8CBB-185320C01DB8}"/>
              </a:ext>
            </a:extLst>
          </p:cNvPr>
          <p:cNvSpPr/>
          <p:nvPr/>
        </p:nvSpPr>
        <p:spPr>
          <a:xfrm>
            <a:off x="3782109" y="3198339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Buscu Gheorghe</a:t>
            </a:r>
          </a:p>
        </p:txBody>
      </p:sp>
      <p:sp>
        <p:nvSpPr>
          <p:cNvPr id="45" name="Rectangle: Rounded Corners 55">
            <a:extLst>
              <a:ext uri="{FF2B5EF4-FFF2-40B4-BE49-F238E27FC236}">
                <a16:creationId xmlns:a16="http://schemas.microsoft.com/office/drawing/2014/main" id="{A91B7615-736D-4F6D-A4DF-78B48A5C1F31}"/>
              </a:ext>
            </a:extLst>
          </p:cNvPr>
          <p:cNvSpPr/>
          <p:nvPr/>
        </p:nvSpPr>
        <p:spPr>
          <a:xfrm>
            <a:off x="3782109" y="3592280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6" name="Rectangle: Rounded Corners 40">
            <a:extLst>
              <a:ext uri="{FF2B5EF4-FFF2-40B4-BE49-F238E27FC236}">
                <a16:creationId xmlns:a16="http://schemas.microsoft.com/office/drawing/2014/main" id="{C929E6AA-9027-4E18-909F-BC10B6DEEFBC}"/>
              </a:ext>
            </a:extLst>
          </p:cNvPr>
          <p:cNvSpPr/>
          <p:nvPr/>
        </p:nvSpPr>
        <p:spPr>
          <a:xfrm>
            <a:off x="3552447" y="2460410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7" name="Rectangle: Rounded Corners 41">
            <a:extLst>
              <a:ext uri="{FF2B5EF4-FFF2-40B4-BE49-F238E27FC236}">
                <a16:creationId xmlns:a16="http://schemas.microsoft.com/office/drawing/2014/main" id="{74DA572B-EBC9-45DA-8ACD-95DD2DCA6037}"/>
              </a:ext>
            </a:extLst>
          </p:cNvPr>
          <p:cNvSpPr/>
          <p:nvPr/>
        </p:nvSpPr>
        <p:spPr>
          <a:xfrm>
            <a:off x="3548590" y="264403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8" name="Rectangle: Rounded Corners 40">
            <a:extLst>
              <a:ext uri="{FF2B5EF4-FFF2-40B4-BE49-F238E27FC236}">
                <a16:creationId xmlns:a16="http://schemas.microsoft.com/office/drawing/2014/main" id="{51860623-B08F-4DD2-8951-3E401F35B495}"/>
              </a:ext>
            </a:extLst>
          </p:cNvPr>
          <p:cNvSpPr/>
          <p:nvPr/>
        </p:nvSpPr>
        <p:spPr>
          <a:xfrm>
            <a:off x="3547854" y="281359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9" name="Rectangle: Rounded Corners 41">
            <a:extLst>
              <a:ext uri="{FF2B5EF4-FFF2-40B4-BE49-F238E27FC236}">
                <a16:creationId xmlns:a16="http://schemas.microsoft.com/office/drawing/2014/main" id="{A9CEE3DB-0BB9-40B5-88A6-57AE2D10D239}"/>
              </a:ext>
            </a:extLst>
          </p:cNvPr>
          <p:cNvSpPr/>
          <p:nvPr/>
        </p:nvSpPr>
        <p:spPr>
          <a:xfrm>
            <a:off x="3543997" y="2997216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5557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106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Liviu</dc:creator>
  <cp:lastModifiedBy>Liviu</cp:lastModifiedBy>
  <cp:revision>59</cp:revision>
  <dcterms:created xsi:type="dcterms:W3CDTF">2019-01-22T11:47:32Z</dcterms:created>
  <dcterms:modified xsi:type="dcterms:W3CDTF">2019-01-29T13:12:02Z</dcterms:modified>
</cp:coreProperties>
</file>