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2C665-0EBE-1D85-3870-26B5C9544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517FE-2BD8-9E6B-B67B-A2BA324D0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865D-C46B-7016-8D76-4C2A661F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D9F6-8B9B-4E0A-A5A9-BA4CF68251F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3C09-677C-E38E-2754-A647E22A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5A7A-835F-43B3-4E80-D7498C4B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DA23-63FE-4799-92D2-20CD84A51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53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E818-701B-F2F4-5032-9C2B3920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84A5B-2EFB-9146-F7FE-09A6D25F8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A05B5-C477-5D39-9B91-AA010D6D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D9F6-8B9B-4E0A-A5A9-BA4CF68251F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3E545-66FD-49F0-ED85-FC5C1E70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0E1A2-BAE6-286B-0E37-FA00EBAF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DA23-63FE-4799-92D2-20CD84A51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7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C2F85-5A71-CE99-F26B-6530A4B72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EB75A-5699-8708-C377-4F272C85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4E379-FFC6-1FAC-BDAB-EA480A56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D9F6-8B9B-4E0A-A5A9-BA4CF68251F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1B44A-49B8-00CA-781E-1B02BEF1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7425-B026-3DA8-F1E5-5A5B8241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DA23-63FE-4799-92D2-20CD84A51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611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C76E-0373-DAEB-38BA-A17B84A6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2A88-28B1-CC5E-4A3B-C8A3F9CA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C3B65-5EB1-0C3F-94F3-6A8447BC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D9F6-8B9B-4E0A-A5A9-BA4CF68251F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E6A9-602C-FAA4-4FCE-DDAD7956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CA66-5C4F-DFA5-13CA-A86AAD4D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DA23-63FE-4799-92D2-20CD84A51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65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1EB8F-2A2A-61D2-4290-04E585497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043F5-2F42-D49B-FF1D-B698B54D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E847-421C-F4D0-F2FE-979D2ACBD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D9F6-8B9B-4E0A-A5A9-BA4CF68251F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0B33-CEC6-D037-9D32-E3CF296E3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EF708-2E9C-90C4-CDBB-5784ABA6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DA23-63FE-4799-92D2-20CD84A51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694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D5A8-D43C-9326-D5ED-49167EF5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6022-3D96-6A3B-E1A8-3018D39EB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C2186-4761-6496-9436-4960A89B4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01CA2-7707-C85E-0C35-C115D539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D9F6-8B9B-4E0A-A5A9-BA4CF68251F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B3F88-3474-AE8D-9008-13A1F487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FCA24-9982-AD08-C470-E383AF30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DA23-63FE-4799-92D2-20CD84A51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332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FB256-D9F2-8522-83A0-37F7BCAE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79701-824F-C2C9-A647-17643E83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9AF99-B54F-515F-DF1A-EF2D17CAA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96D4A-A735-C1EC-BB4B-71D3CCDD2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E005A-EF17-BD9B-DDA9-E3879A894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6277D3-E7C1-50A1-4569-35930576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D9F6-8B9B-4E0A-A5A9-BA4CF68251F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49458-E521-9AC2-16C2-D964A41E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2D7DF-E9C0-64BB-762B-F1B4A348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DA23-63FE-4799-92D2-20CD84A51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33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45BE-3EF3-01BE-AE66-353E387C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7315B-4B18-D6E8-4B1C-5821154B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D9F6-8B9B-4E0A-A5A9-BA4CF68251F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37B45-7FAF-E085-9098-AB423EEB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E28-DB77-329D-1966-7F321E07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DA23-63FE-4799-92D2-20CD84A51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77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4415B-9451-A012-CE4F-AFEC38DB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D9F6-8B9B-4E0A-A5A9-BA4CF68251F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E2DD7-1DF5-4309-8D79-7EA3AA70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8C06F-F33D-D82A-D394-DD8826E7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DA23-63FE-4799-92D2-20CD84A51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D3CDD-546E-B854-B4FD-C6B84EFA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013B2-F1D5-5294-FA87-75E92CEC0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B54EF-1689-27E7-4072-8FCF4B24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4DE9F-6066-8725-49D5-C18DD39E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D9F6-8B9B-4E0A-A5A9-BA4CF68251F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E9C30-B21F-4D09-20AD-CAEF9CD40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8568B-A4D9-B7B4-A2DC-3DB43EA0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DA23-63FE-4799-92D2-20CD84A51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05637-021F-9304-7208-7A548BC1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96F9F-CDCE-CA79-A1DE-05D975B2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CBF2B-D5AD-0C50-35C7-06AE5D195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CED66-0073-5A39-D353-D7C107EA4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D9F6-8B9B-4E0A-A5A9-BA4CF68251F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92369-FE85-806E-685A-74E2744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85BEE-BA8E-CD19-437A-DA7902AC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DA23-63FE-4799-92D2-20CD84A51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67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870D0-3F78-6C1C-03AF-1FECBC81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938B3-3476-5FF8-DA1A-DFFD73540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0E1F-1230-FD14-707A-FD0E47643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D9F6-8B9B-4E0A-A5A9-BA4CF68251F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69FA-F8B9-08AB-93F9-FB2F75D31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FC1F7-F970-2844-0586-EE947AC49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2DA23-63FE-4799-92D2-20CD84A51B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61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30962E-A842-F537-1384-FDC8AEEAA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48" y="0"/>
            <a:ext cx="8222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4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B358E-F8BD-DE33-A60F-6FDB379F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3AC527-1F8F-3096-4410-CC91DEE9B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48" y="0"/>
            <a:ext cx="8222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0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7107A-416C-9AEC-7711-C69D77C42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60B75-960F-8995-690E-955A0DA03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48" y="0"/>
            <a:ext cx="8222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83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1284E-C9CC-8BFC-D65C-A3D98835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CDCBD1-412B-E406-1834-CA77C07C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48" y="0"/>
            <a:ext cx="8222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92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96A4F-95DB-4A74-D0B0-2C7F80059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01320A-2F27-FFD2-ADD0-F0CDF19F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48" y="0"/>
            <a:ext cx="8222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3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27CBB-A008-2CDC-65A6-E08A3B047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A8A43-7189-B79C-E1E7-6B363B074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48" y="0"/>
            <a:ext cx="82227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5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Liviu Florea</dc:creator>
  <cp:lastModifiedBy>Liviu Florea</cp:lastModifiedBy>
  <cp:revision>2</cp:revision>
  <dcterms:created xsi:type="dcterms:W3CDTF">2025-07-04T07:44:59Z</dcterms:created>
  <dcterms:modified xsi:type="dcterms:W3CDTF">2025-07-04T16:52:30Z</dcterms:modified>
</cp:coreProperties>
</file>