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3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AB"/>
    <a:srgbClr val="B0B4BB"/>
    <a:srgbClr val="D9973B"/>
    <a:srgbClr val="BA7E06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38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v-S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C305EC9-0A05-47CD-9E29-EC08FD6851D1}" type="datetimeFigureOut">
              <a:rPr lang="sv-SE" smtClean="0"/>
              <a:pPr/>
              <a:t>2011-02-10</a:t>
            </a:fld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DAD3A71-42F2-4C81-BE0C-4071EF7D145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571480"/>
            <a:ext cx="8715404" cy="1470025"/>
          </a:xfrm>
        </p:spPr>
        <p:txBody>
          <a:bodyPr>
            <a:normAutofit/>
          </a:bodyPr>
          <a:lstStyle/>
          <a:p>
            <a:r>
              <a:rPr lang="sv-SE" sz="8800" b="1" dirty="0" smtClean="0">
                <a:solidFill>
                  <a:srgbClr val="9FA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olBoran" pitchFamily="34" charset="0"/>
                <a:cs typeface="MoolBoran" pitchFamily="34" charset="0"/>
              </a:rPr>
              <a:t>SWE</a:t>
            </a:r>
            <a:r>
              <a:rPr lang="sv-SE" sz="8800" dirty="0" smtClean="0">
                <a:solidFill>
                  <a:srgbClr val="B0B4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olBoran" pitchFamily="34" charset="0"/>
                <a:cs typeface="MoolBoran" pitchFamily="34" charset="0"/>
              </a:rPr>
              <a:t>CLOCKERS.</a:t>
            </a:r>
            <a:r>
              <a:rPr lang="sv-SE" sz="8800" dirty="0" smtClean="0">
                <a:solidFill>
                  <a:srgbClr val="D997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olBoran" pitchFamily="34" charset="0"/>
                <a:cs typeface="MoolBoran" pitchFamily="34" charset="0"/>
              </a:rPr>
              <a:t>COM</a:t>
            </a:r>
            <a:endParaRPr lang="sv-SE" sz="8800" dirty="0">
              <a:solidFill>
                <a:srgbClr val="D997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olBoran" pitchFamily="34" charset="0"/>
              <a:cs typeface="MoolBoran" pitchFamily="34" charset="0"/>
            </a:endParaRPr>
          </a:p>
        </p:txBody>
      </p:sp>
      <p:pic>
        <p:nvPicPr>
          <p:cNvPr id="3" name="Picture 2" descr="\\gvlfil3\home\Mina Dokument\My Pictures\Sw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643182"/>
            <a:ext cx="8715436" cy="4214818"/>
          </a:xfrm>
          <a:prstGeom prst="rect">
            <a:avLst/>
          </a:prstGeom>
          <a:noFill/>
        </p:spPr>
      </p:pic>
      <p:sp>
        <p:nvSpPr>
          <p:cNvPr id="5" name="textruta 4"/>
          <p:cNvSpPr txBox="1"/>
          <p:nvPr/>
        </p:nvSpPr>
        <p:spPr>
          <a:xfrm>
            <a:off x="500034" y="1714488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Max, Axel, Nils och Dylan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1" dirty="0" err="1" smtClean="0">
                <a:solidFill>
                  <a:srgbClr val="FF0000"/>
                </a:solidFill>
                <a:latin typeface="Wide Latin" pitchFamily="18" charset="0"/>
              </a:rPr>
              <a:t>Sweclockers</a:t>
            </a:r>
            <a:r>
              <a:rPr lang="sv-SE" b="1" i="1" dirty="0" smtClean="0">
                <a:solidFill>
                  <a:srgbClr val="FF0000"/>
                </a:solidFill>
                <a:latin typeface="Wide Latin" pitchFamily="18" charset="0"/>
              </a:rPr>
              <a:t> </a:t>
            </a:r>
            <a:endParaRPr lang="sv-SE" b="1" i="1" dirty="0">
              <a:solidFill>
                <a:srgbClr val="FF0000"/>
              </a:solidFill>
              <a:latin typeface="Wide Latin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2214578"/>
          </a:xfrm>
        </p:spPr>
        <p:txBody>
          <a:bodyPr>
            <a:normAutofit fontScale="92500" lnSpcReduction="20000"/>
          </a:bodyPr>
          <a:lstStyle/>
          <a:p>
            <a:r>
              <a:rPr lang="sv-SE" sz="2800" dirty="0" smtClean="0"/>
              <a:t>Sweclockers startades 1999 av Edin mehinovic. År 2004 bildades bolaget Sweclockers AB. </a:t>
            </a:r>
          </a:p>
          <a:p>
            <a:endParaRPr lang="sv-SE" sz="2800" dirty="0" smtClean="0"/>
          </a:p>
          <a:p>
            <a:r>
              <a:rPr lang="sv-SE" sz="2800" dirty="0" smtClean="0"/>
              <a:t>Över 150 000 unika besökare varje vecka, </a:t>
            </a:r>
          </a:p>
          <a:p>
            <a:endParaRPr lang="sv-SE" sz="2800" dirty="0" smtClean="0"/>
          </a:p>
          <a:p>
            <a:r>
              <a:rPr lang="sv-SE" sz="2800" dirty="0" smtClean="0"/>
              <a:t>Med 160 000 registrerade användare.</a:t>
            </a:r>
          </a:p>
          <a:p>
            <a:endParaRPr lang="sv-SE" sz="1800" dirty="0" smtClean="0"/>
          </a:p>
          <a:p>
            <a:endParaRPr lang="sv-S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dirty="0" smtClean="0">
                <a:solidFill>
                  <a:srgbClr val="FF0000"/>
                </a:solidFill>
                <a:latin typeface="Wide Latin" pitchFamily="18" charset="0"/>
              </a:rPr>
              <a:t>Som besökare på Sweclockers</a:t>
            </a:r>
            <a:endParaRPr lang="sv-SE" sz="3200" dirty="0">
              <a:solidFill>
                <a:srgbClr val="FF0000"/>
              </a:solidFill>
              <a:latin typeface="Wide Latin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 Man kan läsa nyheter, recensioner och man kan även läsa i forumet.</a:t>
            </a:r>
          </a:p>
          <a:p>
            <a:endParaRPr lang="sv-SE" sz="2000" dirty="0" smtClean="0"/>
          </a:p>
          <a:p>
            <a:r>
              <a:rPr lang="sv-SE" sz="2000" dirty="0" smtClean="0"/>
              <a:t>Se och svara på sälj annonser, men för att skapa en måste man vara en registrerad användare.</a:t>
            </a:r>
          </a:p>
          <a:p>
            <a:endParaRPr lang="sv-SE" sz="2000" dirty="0" smtClean="0"/>
          </a:p>
          <a:p>
            <a:r>
              <a:rPr lang="sv-SE" sz="2000" dirty="0" smtClean="0"/>
              <a:t>Titta i galleriet</a:t>
            </a:r>
          </a:p>
          <a:p>
            <a:endParaRPr lang="sv-SE" sz="2000" dirty="0" smtClean="0"/>
          </a:p>
          <a:p>
            <a:r>
              <a:rPr lang="sv-SE" sz="2000" dirty="0" smtClean="0"/>
              <a:t>Se jobbannonser på Sweclockers</a:t>
            </a: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400" dirty="0" smtClean="0">
                <a:solidFill>
                  <a:srgbClr val="FF0000"/>
                </a:solidFill>
                <a:latin typeface="Wide Latin" pitchFamily="18" charset="0"/>
              </a:rPr>
              <a:t>Registrerade användare får:</a:t>
            </a:r>
            <a:endParaRPr lang="sv-SE" sz="2400" dirty="0">
              <a:solidFill>
                <a:srgbClr val="FF0000"/>
              </a:solidFill>
              <a:latin typeface="Wide Latin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Allt listat ovan.</a:t>
            </a:r>
          </a:p>
          <a:p>
            <a:endParaRPr lang="sv-SE" sz="2000" dirty="0" smtClean="0"/>
          </a:p>
          <a:p>
            <a:r>
              <a:rPr lang="sv-SE" sz="2000" dirty="0" smtClean="0"/>
              <a:t>Skapa egna trådar</a:t>
            </a:r>
          </a:p>
          <a:p>
            <a:endParaRPr lang="sv-SE" sz="2000" dirty="0" smtClean="0"/>
          </a:p>
          <a:p>
            <a:r>
              <a:rPr lang="sv-SE" sz="2000" dirty="0" smtClean="0"/>
              <a:t>Prenumerera på nyhetsbrev</a:t>
            </a:r>
          </a:p>
          <a:p>
            <a:endParaRPr lang="sv-SE" sz="2000" dirty="0" smtClean="0"/>
          </a:p>
          <a:p>
            <a:r>
              <a:rPr lang="sv-SE" sz="2000" dirty="0" smtClean="0"/>
              <a:t>Kommentera recensioner och nyheter</a:t>
            </a:r>
          </a:p>
          <a:p>
            <a:endParaRPr lang="sv-SE" sz="2000" dirty="0" smtClean="0"/>
          </a:p>
          <a:p>
            <a:r>
              <a:rPr lang="sv-SE" sz="2000" dirty="0" smtClean="0"/>
              <a:t>Följa användare och skicka PM</a:t>
            </a: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  <a:latin typeface="Wide Latin" pitchFamily="18" charset="0"/>
              </a:rPr>
              <a:t>Objektmodell</a:t>
            </a:r>
            <a:endParaRPr lang="sv-SE" dirty="0">
              <a:solidFill>
                <a:srgbClr val="FF0000"/>
              </a:solidFill>
              <a:latin typeface="Wide Lati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5926"/>
            <a:ext cx="576103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  <a:latin typeface="Wide Latin" pitchFamily="18" charset="0"/>
              </a:rPr>
              <a:t>Databasmodell</a:t>
            </a:r>
            <a:endParaRPr lang="sv-SE" dirty="0">
              <a:solidFill>
                <a:srgbClr val="FF0000"/>
              </a:solidFill>
              <a:latin typeface="Wide Lati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483" y="1643050"/>
            <a:ext cx="57610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FF0000"/>
                </a:solidFill>
                <a:latin typeface="Wide Latin" pitchFamily="18" charset="0"/>
              </a:rPr>
              <a:t>Användaravtal</a:t>
            </a:r>
            <a:endParaRPr lang="sv-SE" dirty="0">
              <a:solidFill>
                <a:srgbClr val="FF0000"/>
              </a:solidFill>
              <a:latin typeface="Wide Latin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Följ de etiska regler som gäller på internet och i det vardagliga livet.</a:t>
            </a:r>
          </a:p>
          <a:p>
            <a:r>
              <a:rPr lang="sv-SE" sz="2800" dirty="0" smtClean="0"/>
              <a:t>Skriv relevanta trådrubriker och inlägg</a:t>
            </a:r>
          </a:p>
          <a:p>
            <a:r>
              <a:rPr lang="sv-SE" sz="2800" dirty="0" smtClean="0"/>
              <a:t>Det är förbjudet att diskutera och sprida piratkopierat material.</a:t>
            </a:r>
          </a:p>
          <a:p>
            <a:r>
              <a:rPr lang="sv-SE" sz="2800" dirty="0" smtClean="0"/>
              <a:t>Allt innehåll på sidan regleras av svensk lagstiftning.</a:t>
            </a:r>
          </a:p>
          <a:p>
            <a:r>
              <a:rPr lang="sv-SE" sz="2800" dirty="0" smtClean="0"/>
              <a:t>Vid överträdelse så kan ditt konto stängas av.</a:t>
            </a:r>
            <a:br>
              <a:rPr lang="sv-SE" sz="2800" dirty="0" smtClean="0"/>
            </a:br>
            <a:r>
              <a:rPr lang="sv-SE" sz="2800" dirty="0" smtClean="0"/>
              <a:t>Vid grövre brott så vidtas rättsliga åtgärder</a:t>
            </a:r>
          </a:p>
          <a:p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jutet">
  <a:themeElements>
    <a:clrScheme name="Gjutet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jutet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jute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109</TotalTime>
  <Words>155</Words>
  <Application>Microsoft Office PowerPoint</Application>
  <PresentationFormat>Bildspel på skärmen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Gjutet</vt:lpstr>
      <vt:lpstr>SWECLOCKERS.COM</vt:lpstr>
      <vt:lpstr>Sweclockers </vt:lpstr>
      <vt:lpstr>Som besökare på Sweclockers</vt:lpstr>
      <vt:lpstr>Registrerade användare får:</vt:lpstr>
      <vt:lpstr>Objektmodell</vt:lpstr>
      <vt:lpstr>Databasmodell</vt:lpstr>
      <vt:lpstr>Användaravtal</vt:lpstr>
    </vt:vector>
  </TitlesOfParts>
  <Company>Gävle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Sweclockers.com</dc:title>
  <dc:creator>ma930131</dc:creator>
  <cp:lastModifiedBy>ma930131</cp:lastModifiedBy>
  <cp:revision>12</cp:revision>
  <dcterms:created xsi:type="dcterms:W3CDTF">2011-02-03T09:32:10Z</dcterms:created>
  <dcterms:modified xsi:type="dcterms:W3CDTF">2011-02-10T08:37:21Z</dcterms:modified>
</cp:coreProperties>
</file>