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61" r:id="rId3"/>
    <p:sldId id="267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58" r:id="rId12"/>
    <p:sldId id="25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E448B0C-9AD2-4F79-BBE1-101D7B325D1F}">
          <p14:sldIdLst>
            <p14:sldId id="256"/>
            <p14:sldId id="261"/>
            <p14:sldId id="267"/>
            <p14:sldId id="259"/>
            <p14:sldId id="262"/>
            <p14:sldId id="263"/>
            <p14:sldId id="260"/>
            <p14:sldId id="264"/>
            <p14:sldId id="265"/>
            <p14:sldId id="26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9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11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E0EA-D70C-410C-8707-5EC4015AFA21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92979-470F-4C35-90CE-78062D2D5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5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69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81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8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9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6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83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8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9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0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AA88C-6899-4EB7-8952-11B626E433FC}" type="datetimeFigureOut">
              <a:rPr lang="en-GB" smtClean="0"/>
              <a:t>04/11/2015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AB26-0D41-4CA8-858D-7C1D83FADB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00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Programming Assignment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4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is insufficient food nearby, Animals will die.</a:t>
            </a:r>
            <a:endParaRPr lang="en-GB" dirty="0"/>
          </a:p>
        </p:txBody>
      </p:sp>
      <p:grpSp>
        <p:nvGrpSpPr>
          <p:cNvPr id="93" name="Group 92"/>
          <p:cNvGrpSpPr/>
          <p:nvPr/>
        </p:nvGrpSpPr>
        <p:grpSpPr>
          <a:xfrm rot="10800000">
            <a:off x="2376843" y="2708920"/>
            <a:ext cx="4355397" cy="3600400"/>
            <a:chOff x="565476" y="2145372"/>
            <a:chExt cx="1800200" cy="179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572000" y="3138519"/>
                  <a:ext cx="288032" cy="120218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1" name="5-Point Star 8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662288" y="4509120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rgbClr val="FF0000"/>
                </a:solidFill>
              </a:rPr>
              <a:t>xx</a:t>
            </a:r>
            <a:endParaRPr lang="en-GB" sz="1400" dirty="0">
              <a:solidFill>
                <a:srgbClr val="FF0000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561402" y="285293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4" name="Isosceles Triangle 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561753" y="3552097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9" name="Isosceles Triangle 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45720" y="572273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4" name="Isosceles Triangle 1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4819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simple 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Animals can be alive or dead</a:t>
            </a:r>
          </a:p>
          <a:p>
            <a:r>
              <a:rPr lang="en-GB" dirty="0" smtClean="0"/>
              <a:t>Animals need to eat at least a minimum amount food to survive</a:t>
            </a:r>
          </a:p>
          <a:p>
            <a:r>
              <a:rPr lang="en-GB" dirty="0" smtClean="0"/>
              <a:t>An animal grazes in every place one unit away from the position in which it was created</a:t>
            </a:r>
          </a:p>
          <a:p>
            <a:r>
              <a:rPr lang="en-GB" dirty="0" smtClean="0"/>
              <a:t>An animal eating food reduces the amount of food</a:t>
            </a:r>
          </a:p>
          <a:p>
            <a:r>
              <a:rPr lang="en-GB" dirty="0" smtClean="0"/>
              <a:t>The grazing area of animals can overlap</a:t>
            </a:r>
          </a:p>
          <a:p>
            <a:r>
              <a:rPr lang="en-GB" dirty="0" smtClean="0"/>
              <a:t>Food regrows at a constant rate</a:t>
            </a:r>
          </a:p>
          <a:p>
            <a:r>
              <a:rPr lang="en-GB" dirty="0" smtClean="0"/>
              <a:t>If there is space, an animal will breed</a:t>
            </a:r>
          </a:p>
          <a:p>
            <a:r>
              <a:rPr lang="en-GB" dirty="0" smtClean="0"/>
              <a:t>Animals can breed up, down, left or right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3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Sample Automata </a:t>
            </a:r>
            <a:br>
              <a:rPr lang="en-GB" dirty="0" smtClean="0"/>
            </a:br>
            <a:r>
              <a:rPr lang="en-GB" dirty="0" smtClean="0"/>
              <a:t>Eating rate: 1   Regrowth rate: 2 </a:t>
            </a:r>
            <a:endParaRPr lang="en-GB" dirty="0"/>
          </a:p>
        </p:txBody>
      </p:sp>
      <p:grpSp>
        <p:nvGrpSpPr>
          <p:cNvPr id="59" name="Group 58"/>
          <p:cNvGrpSpPr/>
          <p:nvPr/>
        </p:nvGrpSpPr>
        <p:grpSpPr>
          <a:xfrm>
            <a:off x="393372" y="1977896"/>
            <a:ext cx="1800200" cy="1799592"/>
            <a:chOff x="1403648" y="2357462"/>
            <a:chExt cx="1800200" cy="1799592"/>
          </a:xfrm>
        </p:grpSpPr>
        <p:grpSp>
          <p:nvGrpSpPr>
            <p:cNvPr id="34" name="Group 33"/>
            <p:cNvGrpSpPr/>
            <p:nvPr/>
          </p:nvGrpSpPr>
          <p:grpSpPr>
            <a:xfrm>
              <a:off x="1403648" y="2357462"/>
              <a:ext cx="1800200" cy="361248"/>
              <a:chOff x="1403648" y="2357462"/>
              <a:chExt cx="1800200" cy="36124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403648" y="2718710"/>
              <a:ext cx="1800200" cy="361248"/>
              <a:chOff x="1403648" y="2357462"/>
              <a:chExt cx="1800200" cy="36124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03648" y="3079958"/>
              <a:ext cx="1800200" cy="361248"/>
              <a:chOff x="1403648" y="2357462"/>
              <a:chExt cx="1800200" cy="36124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403648" y="3441206"/>
              <a:ext cx="1800200" cy="361248"/>
              <a:chOff x="1403648" y="2357462"/>
              <a:chExt cx="1800200" cy="361248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403648" y="3795806"/>
              <a:ext cx="1800200" cy="361248"/>
              <a:chOff x="1403648" y="2357462"/>
              <a:chExt cx="1800200" cy="36124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1167419" y="2789964"/>
            <a:ext cx="252106" cy="183312"/>
            <a:chOff x="3995936" y="2636912"/>
            <a:chExt cx="792088" cy="492327"/>
          </a:xfrm>
        </p:grpSpPr>
        <p:grpSp>
          <p:nvGrpSpPr>
            <p:cNvPr id="75" name="Group 74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Freeform 71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Freeform 72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Freeform 73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5-Point Star 75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5-Point Star 76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9" name="Group 1158"/>
          <p:cNvGrpSpPr/>
          <p:nvPr/>
        </p:nvGrpSpPr>
        <p:grpSpPr>
          <a:xfrm>
            <a:off x="2540981" y="1977292"/>
            <a:ext cx="1800200" cy="1799592"/>
            <a:chOff x="4897562" y="1984892"/>
            <a:chExt cx="1800200" cy="1799592"/>
          </a:xfrm>
        </p:grpSpPr>
        <p:grpSp>
          <p:nvGrpSpPr>
            <p:cNvPr id="110" name="Group 109"/>
            <p:cNvGrpSpPr/>
            <p:nvPr/>
          </p:nvGrpSpPr>
          <p:grpSpPr>
            <a:xfrm>
              <a:off x="5671609" y="2426714"/>
              <a:ext cx="252106" cy="183312"/>
              <a:chOff x="3995936" y="2636912"/>
              <a:chExt cx="792088" cy="492327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2" name="5-Point Star 111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5-Point Star 112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4897562" y="1984892"/>
              <a:ext cx="1800200" cy="1799592"/>
              <a:chOff x="1403648" y="2357462"/>
              <a:chExt cx="1800200" cy="1799592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32" name="Rectangle 231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22" name="Rectangle 221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42" name="Group 241"/>
            <p:cNvGrpSpPr/>
            <p:nvPr/>
          </p:nvGrpSpPr>
          <p:grpSpPr>
            <a:xfrm>
              <a:off x="5671609" y="2796960"/>
              <a:ext cx="252106" cy="183312"/>
              <a:chOff x="3995936" y="2636912"/>
              <a:chExt cx="792088" cy="492327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7" name="Freeform 246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8" name="Freeform 247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9" name="Freeform 248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0" name="Freeform 249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1" name="Freeform 250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2" name="Freeform 251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3" name="Oval 252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4" name="Oval 253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44" name="5-Point Star 243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5-Point Star 244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6031649" y="2819408"/>
              <a:ext cx="252106" cy="183312"/>
              <a:chOff x="3995936" y="2636912"/>
              <a:chExt cx="792088" cy="492327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378" name="Oval 377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9" name="Freeform 378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0" name="Freeform 379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1" name="Freeform 380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2" name="Freeform 381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3" name="Freeform 382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4" name="Freeform 383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5" name="Oval 384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6" name="Oval 385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76" name="5-Point Star 375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7" name="5-Point Star 376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5674392" y="3117897"/>
              <a:ext cx="252106" cy="183312"/>
              <a:chOff x="3995936" y="2636912"/>
              <a:chExt cx="792088" cy="492327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391" name="Oval 390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2" name="Freeform 391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3" name="Freeform 392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4" name="Freeform 393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5" name="Freeform 394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6" name="Freeform 395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7" name="Freeform 396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8" name="Oval 397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9" name="Oval 398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89" name="5-Point Star 388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0" name="5-Point Star 389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5313704" y="2787962"/>
              <a:ext cx="252106" cy="183312"/>
              <a:chOff x="3995936" y="2636912"/>
              <a:chExt cx="792088" cy="492327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404" name="Oval 403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5" name="Freeform 404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6" name="Freeform 405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7" name="Freeform 406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8" name="Freeform 407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9" name="Freeform 408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0" name="Freeform 409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1" name="Oval 410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Oval 411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02" name="5-Point Star 401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3" name="5-Point Star 402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4728999" y="1957267"/>
            <a:ext cx="1800200" cy="1799592"/>
            <a:chOff x="1403648" y="2357462"/>
            <a:chExt cx="1800200" cy="1799592"/>
          </a:xfrm>
        </p:grpSpPr>
        <p:grpSp>
          <p:nvGrpSpPr>
            <p:cNvPr id="124" name="Group 123"/>
            <p:cNvGrpSpPr/>
            <p:nvPr/>
          </p:nvGrpSpPr>
          <p:grpSpPr>
            <a:xfrm>
              <a:off x="1403648" y="2357462"/>
              <a:ext cx="1800200" cy="361248"/>
              <a:chOff x="1403648" y="2357462"/>
              <a:chExt cx="1800200" cy="361248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403648" y="2718710"/>
              <a:ext cx="1800200" cy="361248"/>
              <a:chOff x="1403648" y="2357462"/>
              <a:chExt cx="1800200" cy="361248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403648" y="3079958"/>
              <a:ext cx="1800200" cy="361248"/>
              <a:chOff x="1403648" y="2357462"/>
              <a:chExt cx="1800200" cy="361248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403648" y="3441206"/>
              <a:ext cx="1800200" cy="361248"/>
              <a:chOff x="1403648" y="2357462"/>
              <a:chExt cx="1800200" cy="361248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403648" y="3795806"/>
              <a:ext cx="1800200" cy="361248"/>
              <a:chOff x="1403648" y="2357462"/>
              <a:chExt cx="1800200" cy="361248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13" name="Group 412"/>
          <p:cNvGrpSpPr/>
          <p:nvPr/>
        </p:nvGrpSpPr>
        <p:grpSpPr>
          <a:xfrm>
            <a:off x="5500911" y="2402857"/>
            <a:ext cx="252106" cy="183312"/>
            <a:chOff x="3995936" y="2636912"/>
            <a:chExt cx="792088" cy="492327"/>
          </a:xfrm>
        </p:grpSpPr>
        <p:grpSp>
          <p:nvGrpSpPr>
            <p:cNvPr id="414" name="Group 413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17" name="Oval 416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8" name="Freeform 417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9" name="Freeform 418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0" name="Freeform 419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1" name="Freeform 420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2" name="Freeform 421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3" name="Freeform 422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4" name="Oval 423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15" name="5-Point Star 414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6" name="5-Point Star 415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5860951" y="2795551"/>
            <a:ext cx="252106" cy="183312"/>
            <a:chOff x="3995936" y="2636912"/>
            <a:chExt cx="792088" cy="492327"/>
          </a:xfrm>
        </p:grpSpPr>
        <p:grpSp>
          <p:nvGrpSpPr>
            <p:cNvPr id="440" name="Group 439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43" name="Oval 442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Freeform 443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Freeform 444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Freeform 445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7" name="Freeform 446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Freeform 447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Freeform 448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1" name="Oval 450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1" name="5-Point Star 440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2" name="5-Point Star 441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5503694" y="3094040"/>
            <a:ext cx="252106" cy="183312"/>
            <a:chOff x="3995936" y="2636912"/>
            <a:chExt cx="792088" cy="492327"/>
          </a:xfrm>
        </p:grpSpPr>
        <p:grpSp>
          <p:nvGrpSpPr>
            <p:cNvPr id="453" name="Group 452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56" name="Oval 455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Freeform 456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Freeform 457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9" name="Freeform 458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Freeform 459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Freeform 460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Freeform 461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3" name="Oval 462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54" name="5-Point Star 453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5" name="5-Point Star 454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5143006" y="2764105"/>
            <a:ext cx="252106" cy="183312"/>
            <a:chOff x="3995936" y="2636912"/>
            <a:chExt cx="792088" cy="492327"/>
          </a:xfrm>
        </p:grpSpPr>
        <p:grpSp>
          <p:nvGrpSpPr>
            <p:cNvPr id="466" name="Group 465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69" name="Oval 468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Freeform 469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1" name="Freeform 470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Freeform 471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Freeform 472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Freeform 473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5" name="Freeform 474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7" name="5-Point Star 466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8" name="5-Point Star 467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4782966" y="2783596"/>
            <a:ext cx="252106" cy="183312"/>
            <a:chOff x="3995936" y="2636912"/>
            <a:chExt cx="792088" cy="492327"/>
          </a:xfrm>
        </p:grpSpPr>
        <p:grpSp>
          <p:nvGrpSpPr>
            <p:cNvPr id="479" name="Group 478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82" name="Oval 481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3" name="Freeform 482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Freeform 483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Freeform 484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Freeform 485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7" name="Freeform 486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Freeform 487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Oval 488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80" name="5-Point Star 479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1" name="5-Point Star 480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1" name="Group 490"/>
          <p:cNvGrpSpPr/>
          <p:nvPr/>
        </p:nvGrpSpPr>
        <p:grpSpPr>
          <a:xfrm>
            <a:off x="5162710" y="3094040"/>
            <a:ext cx="252106" cy="183312"/>
            <a:chOff x="3995936" y="2636912"/>
            <a:chExt cx="792088" cy="492327"/>
          </a:xfrm>
        </p:grpSpPr>
        <p:grpSp>
          <p:nvGrpSpPr>
            <p:cNvPr id="492" name="Group 491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495" name="Oval 494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Freeform 495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Freeform 496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Freeform 497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9" name="Freeform 498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Freeform 499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Freeform 500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Oval 501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3" name="Oval 502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93" name="5-Point Star 492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4" name="5-Point Star 493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4" name="Group 503"/>
          <p:cNvGrpSpPr/>
          <p:nvPr/>
        </p:nvGrpSpPr>
        <p:grpSpPr>
          <a:xfrm>
            <a:off x="5504342" y="3479953"/>
            <a:ext cx="252106" cy="183312"/>
            <a:chOff x="3995936" y="2636912"/>
            <a:chExt cx="792088" cy="492327"/>
          </a:xfrm>
        </p:grpSpPr>
        <p:grpSp>
          <p:nvGrpSpPr>
            <p:cNvPr id="505" name="Group 504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08" name="Oval 507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Freeform 508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Freeform 509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1" name="Freeform 510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Freeform 511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Freeform 512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Freeform 513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5" name="Oval 514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Oval 515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06" name="5-Point Star 505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7" name="5-Point Star 506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860951" y="3094144"/>
            <a:ext cx="252106" cy="183312"/>
            <a:chOff x="3995936" y="2636912"/>
            <a:chExt cx="792088" cy="492327"/>
          </a:xfrm>
        </p:grpSpPr>
        <p:grpSp>
          <p:nvGrpSpPr>
            <p:cNvPr id="518" name="Group 517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21" name="Oval 520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Freeform 521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3" name="Freeform 522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4" name="Freeform 523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5" name="Freeform 524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Freeform 525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7" name="Freeform 526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Oval 527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Oval 528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9" name="5-Point Star 518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0" name="5-Point Star 519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0" name="Group 529"/>
          <p:cNvGrpSpPr/>
          <p:nvPr/>
        </p:nvGrpSpPr>
        <p:grpSpPr>
          <a:xfrm>
            <a:off x="6223126" y="2788969"/>
            <a:ext cx="252106" cy="183312"/>
            <a:chOff x="3995936" y="2636912"/>
            <a:chExt cx="792088" cy="492327"/>
          </a:xfrm>
        </p:grpSpPr>
        <p:grpSp>
          <p:nvGrpSpPr>
            <p:cNvPr id="531" name="Group 530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34" name="Oval 533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5" name="Freeform 534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6" name="Freeform 535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7" name="Freeform 536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8" name="Freeform 537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Freeform 538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0" name="Freeform 539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1" name="Oval 540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2" name="5-Point Star 531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3" name="5-Point Star 532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3" name="Group 542"/>
          <p:cNvGrpSpPr/>
          <p:nvPr/>
        </p:nvGrpSpPr>
        <p:grpSpPr>
          <a:xfrm>
            <a:off x="5504990" y="2041609"/>
            <a:ext cx="252106" cy="183312"/>
            <a:chOff x="3995936" y="2636912"/>
            <a:chExt cx="792088" cy="492327"/>
          </a:xfrm>
        </p:grpSpPr>
        <p:grpSp>
          <p:nvGrpSpPr>
            <p:cNvPr id="544" name="Group 543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47" name="Oval 546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8" name="Freeform 547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9" name="Freeform 548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0" name="Freeform 549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1" name="Freeform 550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2" name="Freeform 551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3" name="Freeform 552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4" name="Oval 553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5" name="Oval 554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45" name="5-Point Star 544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6" name="5-Point Star 545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5157093" y="2402857"/>
            <a:ext cx="252106" cy="183312"/>
            <a:chOff x="3995936" y="2636912"/>
            <a:chExt cx="792088" cy="492327"/>
          </a:xfrm>
        </p:grpSpPr>
        <p:grpSp>
          <p:nvGrpSpPr>
            <p:cNvPr id="557" name="Group 556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60" name="Oval 559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1" name="Freeform 560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2" name="Freeform 561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3" name="Freeform 562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4" name="Freeform 563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5" name="Freeform 564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6" name="Freeform 565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8" name="Oval 567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58" name="5-Point Star 557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9" name="5-Point Star 558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5879799" y="2402857"/>
            <a:ext cx="252106" cy="183312"/>
            <a:chOff x="3995936" y="2636912"/>
            <a:chExt cx="792088" cy="492327"/>
          </a:xfrm>
        </p:grpSpPr>
        <p:grpSp>
          <p:nvGrpSpPr>
            <p:cNvPr id="570" name="Group 569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4" name="Freeform 573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5" name="Freeform 574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6" name="Freeform 575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7" name="Freeform 576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Freeform 577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9" name="Freeform 578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0" name="Oval 57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1" name="Oval 580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71" name="5-Point Star 570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2" name="5-Point Star 571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6876256" y="1981824"/>
            <a:ext cx="1800200" cy="1799592"/>
            <a:chOff x="1403648" y="2357462"/>
            <a:chExt cx="1800200" cy="1799592"/>
          </a:xfrm>
        </p:grpSpPr>
        <p:grpSp>
          <p:nvGrpSpPr>
            <p:cNvPr id="300" name="Group 299"/>
            <p:cNvGrpSpPr/>
            <p:nvPr/>
          </p:nvGrpSpPr>
          <p:grpSpPr>
            <a:xfrm>
              <a:off x="1403648" y="2357462"/>
              <a:ext cx="1800200" cy="361248"/>
              <a:chOff x="1403648" y="2357462"/>
              <a:chExt cx="1800200" cy="361248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403648" y="2718710"/>
              <a:ext cx="1800200" cy="361248"/>
              <a:chOff x="1403648" y="2357462"/>
              <a:chExt cx="1800200" cy="361248"/>
            </a:xfrm>
          </p:grpSpPr>
          <p:sp>
            <p:nvSpPr>
              <p:cNvPr id="320" name="Rectangle 319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403648" y="3079958"/>
              <a:ext cx="1800200" cy="361248"/>
              <a:chOff x="1403648" y="2357462"/>
              <a:chExt cx="1800200" cy="361248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1403648" y="3441206"/>
              <a:ext cx="1800200" cy="361248"/>
              <a:chOff x="1403648" y="2357462"/>
              <a:chExt cx="1800200" cy="361248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03648" y="3795806"/>
              <a:ext cx="1800200" cy="361248"/>
              <a:chOff x="1403648" y="2357462"/>
              <a:chExt cx="1800200" cy="361248"/>
            </a:xfrm>
          </p:grpSpPr>
          <p:sp>
            <p:nvSpPr>
              <p:cNvPr id="305" name="Rectangle 304"/>
              <p:cNvSpPr/>
              <p:nvPr/>
            </p:nvSpPr>
            <p:spPr>
              <a:xfrm>
                <a:off x="1403648" y="2358670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176368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212372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2483768" y="2358066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2843808" y="2357462"/>
                <a:ext cx="360040" cy="3600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47" name="Group 846"/>
          <p:cNvGrpSpPr/>
          <p:nvPr/>
        </p:nvGrpSpPr>
        <p:grpSpPr>
          <a:xfrm>
            <a:off x="6946423" y="2813383"/>
            <a:ext cx="252106" cy="183312"/>
            <a:chOff x="3995936" y="2636912"/>
            <a:chExt cx="792088" cy="492327"/>
          </a:xfrm>
        </p:grpSpPr>
        <p:grpSp>
          <p:nvGrpSpPr>
            <p:cNvPr id="848" name="Group 847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851" name="Oval 850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2" name="Freeform 851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3" name="Freeform 852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4" name="Freeform 853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5" name="Freeform 854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6" name="Freeform 855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7" name="Freeform 856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8" name="Oval 857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9" name="Oval 858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49" name="5-Point Star 848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0" name="5-Point Star 849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0" name="Group 859"/>
          <p:cNvGrpSpPr/>
          <p:nvPr/>
        </p:nvGrpSpPr>
        <p:grpSpPr>
          <a:xfrm>
            <a:off x="7326167" y="3123827"/>
            <a:ext cx="252106" cy="183312"/>
            <a:chOff x="3995936" y="2636912"/>
            <a:chExt cx="792088" cy="492327"/>
          </a:xfrm>
        </p:grpSpPr>
        <p:grpSp>
          <p:nvGrpSpPr>
            <p:cNvPr id="861" name="Group 860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864" name="Oval 863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5" name="Freeform 864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6" name="Freeform 865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7" name="Freeform 866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8" name="Freeform 867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9" name="Freeform 868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0" name="Freeform 869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1" name="Oval 870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2" name="5-Point Star 861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3" name="5-Point Star 862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7667799" y="3509740"/>
            <a:ext cx="252106" cy="183312"/>
            <a:chOff x="3995936" y="2636912"/>
            <a:chExt cx="792088" cy="492327"/>
          </a:xfrm>
        </p:grpSpPr>
        <p:grpSp>
          <p:nvGrpSpPr>
            <p:cNvPr id="874" name="Group 873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877" name="Oval 876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8" name="Freeform 877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9" name="Freeform 878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0" name="Freeform 879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1" name="Freeform 880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2" name="Freeform 881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3" name="Freeform 882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4" name="Oval 883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5" name="Oval 884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75" name="5-Point Star 874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6" name="5-Point Star 875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6" name="Group 885"/>
          <p:cNvGrpSpPr/>
          <p:nvPr/>
        </p:nvGrpSpPr>
        <p:grpSpPr>
          <a:xfrm>
            <a:off x="8024408" y="3123931"/>
            <a:ext cx="252106" cy="183312"/>
            <a:chOff x="3995936" y="2636912"/>
            <a:chExt cx="792088" cy="492327"/>
          </a:xfrm>
        </p:grpSpPr>
        <p:grpSp>
          <p:nvGrpSpPr>
            <p:cNvPr id="887" name="Group 886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890" name="Oval 889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1" name="Freeform 890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2" name="Freeform 891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3" name="Freeform 892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4" name="Freeform 893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5" name="Freeform 894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6" name="Freeform 895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7" name="Oval 896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Oval 897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88" name="5-Point Star 887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9" name="5-Point Star 888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99" name="Group 898"/>
          <p:cNvGrpSpPr/>
          <p:nvPr/>
        </p:nvGrpSpPr>
        <p:grpSpPr>
          <a:xfrm>
            <a:off x="8386583" y="2818756"/>
            <a:ext cx="252106" cy="183312"/>
            <a:chOff x="3995936" y="2636912"/>
            <a:chExt cx="792088" cy="492327"/>
          </a:xfrm>
        </p:grpSpPr>
        <p:grpSp>
          <p:nvGrpSpPr>
            <p:cNvPr id="900" name="Group 899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03" name="Oval 902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4" name="Freeform 903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5" name="Freeform 904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Freeform 905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7" name="Freeform 906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8" name="Freeform 907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9" name="Freeform 908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0" name="Oval 90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1" name="Oval 910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1" name="5-Point Star 900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2" name="5-Point Star 901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2" name="Group 911"/>
          <p:cNvGrpSpPr/>
          <p:nvPr/>
        </p:nvGrpSpPr>
        <p:grpSpPr>
          <a:xfrm>
            <a:off x="7668447" y="2071396"/>
            <a:ext cx="252106" cy="183312"/>
            <a:chOff x="3995936" y="2636912"/>
            <a:chExt cx="792088" cy="492327"/>
          </a:xfrm>
        </p:grpSpPr>
        <p:grpSp>
          <p:nvGrpSpPr>
            <p:cNvPr id="913" name="Group 912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16" name="Oval 915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7" name="Freeform 916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Freeform 917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Freeform 918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Freeform 919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Freeform 920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2" name="Freeform 921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3" name="Oval 922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4" name="Oval 923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14" name="5-Point Star 913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5" name="5-Point Star 914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25" name="Group 924"/>
          <p:cNvGrpSpPr/>
          <p:nvPr/>
        </p:nvGrpSpPr>
        <p:grpSpPr>
          <a:xfrm>
            <a:off x="6948264" y="2060848"/>
            <a:ext cx="252106" cy="183312"/>
            <a:chOff x="3995936" y="2636912"/>
            <a:chExt cx="792088" cy="492327"/>
          </a:xfrm>
        </p:grpSpPr>
        <p:grpSp>
          <p:nvGrpSpPr>
            <p:cNvPr id="926" name="Group 925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29" name="Oval 928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0" name="Freeform 929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1" name="Freeform 930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2" name="Freeform 931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3" name="Freeform 932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4" name="Freeform 933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5" name="Freeform 934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6" name="Oval 935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7" name="Oval 936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27" name="5-Point Star 926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8" name="5-Point Star 927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8" name="Group 937"/>
          <p:cNvGrpSpPr/>
          <p:nvPr/>
        </p:nvGrpSpPr>
        <p:grpSpPr>
          <a:xfrm>
            <a:off x="8043256" y="2432644"/>
            <a:ext cx="252106" cy="183312"/>
            <a:chOff x="3995936" y="2636912"/>
            <a:chExt cx="792088" cy="492327"/>
          </a:xfrm>
        </p:grpSpPr>
        <p:grpSp>
          <p:nvGrpSpPr>
            <p:cNvPr id="939" name="Group 938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42" name="Oval 941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3" name="Freeform 942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4" name="Freeform 943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5" name="Freeform 944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6" name="Freeform 945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7" name="Freeform 946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8" name="Freeform 947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9" name="Oval 948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0" name="Oval 949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40" name="5-Point Star 939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1" name="5-Point Star 940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1" name="Group 950"/>
          <p:cNvGrpSpPr/>
          <p:nvPr/>
        </p:nvGrpSpPr>
        <p:grpSpPr>
          <a:xfrm>
            <a:off x="6946423" y="3155140"/>
            <a:ext cx="252106" cy="183312"/>
            <a:chOff x="3995936" y="2636912"/>
            <a:chExt cx="792088" cy="492327"/>
          </a:xfrm>
        </p:grpSpPr>
        <p:grpSp>
          <p:nvGrpSpPr>
            <p:cNvPr id="952" name="Group 951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55" name="Oval 954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6" name="Freeform 955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7" name="Freeform 956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8" name="Freeform 957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9" name="Freeform 958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0" name="Freeform 959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1" name="Freeform 960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2" name="Oval 961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3" name="Oval 962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53" name="5-Point Star 952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4" name="5-Point Star 953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64" name="Group 963"/>
          <p:cNvGrpSpPr/>
          <p:nvPr/>
        </p:nvGrpSpPr>
        <p:grpSpPr>
          <a:xfrm>
            <a:off x="7302193" y="3505718"/>
            <a:ext cx="252106" cy="183312"/>
            <a:chOff x="3995936" y="2636912"/>
            <a:chExt cx="792088" cy="492327"/>
          </a:xfrm>
        </p:grpSpPr>
        <p:grpSp>
          <p:nvGrpSpPr>
            <p:cNvPr id="965" name="Group 964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68" name="Oval 967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9" name="Freeform 968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0" name="Freeform 969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1" name="Freeform 970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2" name="Freeform 971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3" name="Freeform 972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4" name="Freeform 973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5" name="Oval 974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6" name="Oval 975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66" name="5-Point Star 965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7" name="5-Point Star 966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6934005" y="2451654"/>
            <a:ext cx="252106" cy="183312"/>
            <a:chOff x="3995936" y="2636912"/>
            <a:chExt cx="792088" cy="492327"/>
          </a:xfrm>
        </p:grpSpPr>
        <p:grpSp>
          <p:nvGrpSpPr>
            <p:cNvPr id="978" name="Group 977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81" name="Oval 980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2" name="Freeform 981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3" name="Freeform 982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4" name="Freeform 983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5" name="Freeform 984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6" name="Freeform 985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7" name="Freeform 986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8" name="Oval 987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9" name="Oval 988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79" name="5-Point Star 978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0" name="5-Point Star 979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7308159" y="2070188"/>
            <a:ext cx="252106" cy="183312"/>
            <a:chOff x="3995936" y="2636912"/>
            <a:chExt cx="792088" cy="492327"/>
          </a:xfrm>
        </p:grpSpPr>
        <p:grpSp>
          <p:nvGrpSpPr>
            <p:cNvPr id="991" name="Group 990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994" name="Oval 993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5" name="Freeform 994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6" name="Freeform 995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7" name="Freeform 996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8" name="Freeform 997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9" name="Freeform 998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0" name="Freeform 999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1" name="Oval 1000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2" name="Oval 1001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92" name="5-Point Star 991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3" name="5-Point Star 992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3" name="Group 1002"/>
          <p:cNvGrpSpPr/>
          <p:nvPr/>
        </p:nvGrpSpPr>
        <p:grpSpPr>
          <a:xfrm>
            <a:off x="8012830" y="2075258"/>
            <a:ext cx="252106" cy="183312"/>
            <a:chOff x="3995936" y="2636912"/>
            <a:chExt cx="792088" cy="492327"/>
          </a:xfrm>
        </p:grpSpPr>
        <p:grpSp>
          <p:nvGrpSpPr>
            <p:cNvPr id="1004" name="Group 1003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1007" name="Oval 1006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8" name="Freeform 1007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9" name="Freeform 1008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0" name="Freeform 1009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1" name="Freeform 1010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2" name="Freeform 1011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3" name="Freeform 1012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4" name="Oval 1013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5" name="Oval 1014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05" name="5-Point Star 1004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6" name="5-Point Star 1005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6" name="Group 1015"/>
          <p:cNvGrpSpPr/>
          <p:nvPr/>
        </p:nvGrpSpPr>
        <p:grpSpPr>
          <a:xfrm>
            <a:off x="8374813" y="2451654"/>
            <a:ext cx="252106" cy="183312"/>
            <a:chOff x="3995936" y="2636912"/>
            <a:chExt cx="792088" cy="492327"/>
          </a:xfrm>
        </p:grpSpPr>
        <p:grpSp>
          <p:nvGrpSpPr>
            <p:cNvPr id="1017" name="Group 1016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1020" name="Oval 1019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1" name="Freeform 1020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2" name="Freeform 1021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3" name="Freeform 1022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4" name="Freeform 1023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5" name="Freeform 1024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6" name="Freeform 1025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7" name="Oval 1026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8" name="Oval 1027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18" name="5-Point Star 1017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9" name="5-Point Star 1018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8394517" y="3149910"/>
            <a:ext cx="252106" cy="183312"/>
            <a:chOff x="3995936" y="2636912"/>
            <a:chExt cx="792088" cy="492327"/>
          </a:xfrm>
        </p:grpSpPr>
        <p:grpSp>
          <p:nvGrpSpPr>
            <p:cNvPr id="1030" name="Group 1029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1033" name="Oval 1032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4" name="Freeform 1033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5" name="Freeform 1034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6" name="Freeform 1035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7" name="Freeform 1036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8" name="Freeform 1037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9" name="Freeform 1038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0" name="Oval 103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1" name="Oval 1040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31" name="5-Point Star 1030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2" name="5-Point Star 1031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8013478" y="3501008"/>
            <a:ext cx="252106" cy="183312"/>
            <a:chOff x="3995936" y="2636912"/>
            <a:chExt cx="792088" cy="492327"/>
          </a:xfrm>
        </p:grpSpPr>
        <p:grpSp>
          <p:nvGrpSpPr>
            <p:cNvPr id="1043" name="Group 1042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1046" name="Oval 1045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7" name="Freeform 1046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8" name="Freeform 1047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9" name="Freeform 1048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0" name="Freeform 1049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1" name="Freeform 1050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2" name="Freeform 1051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3" name="Oval 1052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4" name="Oval 1053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4" name="5-Point Star 1043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5" name="5-Point Star 1044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5" name="Group 1154"/>
          <p:cNvGrpSpPr/>
          <p:nvPr/>
        </p:nvGrpSpPr>
        <p:grpSpPr>
          <a:xfrm>
            <a:off x="411653" y="4509120"/>
            <a:ext cx="1803046" cy="1793577"/>
            <a:chOff x="2409151" y="1984764"/>
            <a:chExt cx="1803046" cy="1793577"/>
          </a:xfrm>
        </p:grpSpPr>
        <p:sp>
          <p:nvSpPr>
            <p:cNvPr id="105" name="Rectangle 104"/>
            <p:cNvSpPr/>
            <p:nvPr/>
          </p:nvSpPr>
          <p:spPr>
            <a:xfrm>
              <a:off x="2409388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5" name="Rectangle 1054"/>
            <p:cNvSpPr/>
            <p:nvPr/>
          </p:nvSpPr>
          <p:spPr>
            <a:xfrm>
              <a:off x="2769428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6" name="Rectangle 1055"/>
            <p:cNvSpPr/>
            <p:nvPr/>
          </p:nvSpPr>
          <p:spPr>
            <a:xfrm>
              <a:off x="3489745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7" name="Rectangle 1056"/>
            <p:cNvSpPr/>
            <p:nvPr/>
          </p:nvSpPr>
          <p:spPr>
            <a:xfrm>
              <a:off x="3129705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8" name="Rectangle 1057"/>
            <p:cNvSpPr/>
            <p:nvPr/>
          </p:nvSpPr>
          <p:spPr>
            <a:xfrm>
              <a:off x="3851920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2409388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0" name="Rectangle 1059"/>
            <p:cNvSpPr/>
            <p:nvPr/>
          </p:nvSpPr>
          <p:spPr>
            <a:xfrm>
              <a:off x="2769428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1" name="Rectangle 1060"/>
            <p:cNvSpPr/>
            <p:nvPr/>
          </p:nvSpPr>
          <p:spPr>
            <a:xfrm>
              <a:off x="3489745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2" name="Rectangle 1061"/>
            <p:cNvSpPr/>
            <p:nvPr/>
          </p:nvSpPr>
          <p:spPr>
            <a:xfrm>
              <a:off x="3129705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3" name="Rectangle 1062"/>
            <p:cNvSpPr/>
            <p:nvPr/>
          </p:nvSpPr>
          <p:spPr>
            <a:xfrm>
              <a:off x="3851920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4" name="Rectangle 1063"/>
            <p:cNvSpPr/>
            <p:nvPr/>
          </p:nvSpPr>
          <p:spPr>
            <a:xfrm>
              <a:off x="2409625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5" name="Rectangle 1064"/>
            <p:cNvSpPr/>
            <p:nvPr/>
          </p:nvSpPr>
          <p:spPr>
            <a:xfrm>
              <a:off x="2769665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6" name="Rectangle 1065"/>
            <p:cNvSpPr/>
            <p:nvPr/>
          </p:nvSpPr>
          <p:spPr>
            <a:xfrm>
              <a:off x="3489982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7" name="Rectangle 1066"/>
            <p:cNvSpPr/>
            <p:nvPr/>
          </p:nvSpPr>
          <p:spPr>
            <a:xfrm>
              <a:off x="3129942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8" name="Rectangle 1067"/>
            <p:cNvSpPr/>
            <p:nvPr/>
          </p:nvSpPr>
          <p:spPr>
            <a:xfrm>
              <a:off x="3852157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9" name="Rectangle 1068"/>
            <p:cNvSpPr/>
            <p:nvPr/>
          </p:nvSpPr>
          <p:spPr>
            <a:xfrm>
              <a:off x="2409388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0" name="Rectangle 1069"/>
            <p:cNvSpPr/>
            <p:nvPr/>
          </p:nvSpPr>
          <p:spPr>
            <a:xfrm>
              <a:off x="2769428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1" name="Rectangle 1070"/>
            <p:cNvSpPr/>
            <p:nvPr/>
          </p:nvSpPr>
          <p:spPr>
            <a:xfrm>
              <a:off x="3489745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2" name="Rectangle 1071"/>
            <p:cNvSpPr/>
            <p:nvPr/>
          </p:nvSpPr>
          <p:spPr>
            <a:xfrm>
              <a:off x="3129705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3" name="Rectangle 1072"/>
            <p:cNvSpPr/>
            <p:nvPr/>
          </p:nvSpPr>
          <p:spPr>
            <a:xfrm>
              <a:off x="3851920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4" name="Rectangle 1073"/>
            <p:cNvSpPr/>
            <p:nvPr/>
          </p:nvSpPr>
          <p:spPr>
            <a:xfrm>
              <a:off x="2409151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2769191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6" name="Rectangle 1075"/>
            <p:cNvSpPr/>
            <p:nvPr/>
          </p:nvSpPr>
          <p:spPr>
            <a:xfrm>
              <a:off x="3489508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7" name="Rectangle 1076"/>
            <p:cNvSpPr/>
            <p:nvPr/>
          </p:nvSpPr>
          <p:spPr>
            <a:xfrm>
              <a:off x="3129468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8" name="Rectangle 1077"/>
            <p:cNvSpPr/>
            <p:nvPr/>
          </p:nvSpPr>
          <p:spPr>
            <a:xfrm>
              <a:off x="3851683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61" name="Down Arrow 1160"/>
          <p:cNvSpPr/>
          <p:nvPr/>
        </p:nvSpPr>
        <p:spPr>
          <a:xfrm rot="20117147">
            <a:off x="2261642" y="3804308"/>
            <a:ext cx="230919" cy="72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0" name="Down Arrow 1179"/>
          <p:cNvSpPr/>
          <p:nvPr/>
        </p:nvSpPr>
        <p:spPr>
          <a:xfrm rot="20117147">
            <a:off x="4439960" y="3790944"/>
            <a:ext cx="230919" cy="72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1" name="Down Arrow 1180"/>
          <p:cNvSpPr/>
          <p:nvPr/>
        </p:nvSpPr>
        <p:spPr>
          <a:xfrm rot="20117147">
            <a:off x="6577259" y="3790944"/>
            <a:ext cx="230919" cy="72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97" name="Group 696"/>
          <p:cNvGrpSpPr/>
          <p:nvPr/>
        </p:nvGrpSpPr>
        <p:grpSpPr>
          <a:xfrm>
            <a:off x="5508104" y="2780928"/>
            <a:ext cx="252106" cy="183312"/>
            <a:chOff x="3995936" y="2636912"/>
            <a:chExt cx="792088" cy="492327"/>
          </a:xfrm>
        </p:grpSpPr>
        <p:grpSp>
          <p:nvGrpSpPr>
            <p:cNvPr id="698" name="Group 697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01" name="Oval 700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2" name="Freeform 701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3" name="Freeform 702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4" name="Freeform 703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5" name="Freeform 704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6" name="Freeform 705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7" name="Freeform 706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8" name="Oval 707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9" name="Oval 708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99" name="5-Point Star 698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0" name="5-Point Star 699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0" name="Group 709"/>
          <p:cNvGrpSpPr/>
          <p:nvPr/>
        </p:nvGrpSpPr>
        <p:grpSpPr>
          <a:xfrm>
            <a:off x="7308304" y="2453600"/>
            <a:ext cx="252106" cy="183312"/>
            <a:chOff x="3995936" y="2636912"/>
            <a:chExt cx="792088" cy="492327"/>
          </a:xfrm>
        </p:grpSpPr>
        <p:grpSp>
          <p:nvGrpSpPr>
            <p:cNvPr id="711" name="Group 710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14" name="Oval 713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5" name="Freeform 714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6" name="Freeform 715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7" name="Freeform 716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8" name="Freeform 717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0" name="Freeform 719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1" name="Oval 720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2" name="Oval 721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12" name="5-Point Star 711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5-Point Star 712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7308304" y="2813640"/>
            <a:ext cx="252106" cy="183312"/>
            <a:chOff x="3995936" y="2636912"/>
            <a:chExt cx="792088" cy="492327"/>
          </a:xfrm>
        </p:grpSpPr>
        <p:grpSp>
          <p:nvGrpSpPr>
            <p:cNvPr id="724" name="Group 723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27" name="Oval 726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8" name="Freeform 727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9" name="Freeform 728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0" name="Freeform 729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1" name="Freeform 730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2" name="Freeform 731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3" name="Freeform 732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4" name="Oval 733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5" name="Oval 734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25" name="5-Point Star 724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5-Point Star 725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6" name="Group 735"/>
          <p:cNvGrpSpPr/>
          <p:nvPr/>
        </p:nvGrpSpPr>
        <p:grpSpPr>
          <a:xfrm>
            <a:off x="6948264" y="3501008"/>
            <a:ext cx="252106" cy="183312"/>
            <a:chOff x="3995936" y="2636912"/>
            <a:chExt cx="792088" cy="492327"/>
          </a:xfrm>
        </p:grpSpPr>
        <p:grpSp>
          <p:nvGrpSpPr>
            <p:cNvPr id="737" name="Group 736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40" name="Oval 739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1" name="Freeform 740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2" name="Freeform 741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3" name="Freeform 742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4" name="Freeform 743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5" name="Freeform 744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6" name="Freeform 745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7" name="Oval 746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8" name="Oval 747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8" name="5-Point Star 737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9" name="5-Point Star 738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9" name="Group 748"/>
          <p:cNvGrpSpPr/>
          <p:nvPr/>
        </p:nvGrpSpPr>
        <p:grpSpPr>
          <a:xfrm>
            <a:off x="7632262" y="2432644"/>
            <a:ext cx="252106" cy="183312"/>
            <a:chOff x="3995936" y="2636912"/>
            <a:chExt cx="792088" cy="492327"/>
          </a:xfrm>
        </p:grpSpPr>
        <p:grpSp>
          <p:nvGrpSpPr>
            <p:cNvPr id="750" name="Group 749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53" name="Oval 752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4" name="Freeform 753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5" name="Freeform 754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6" name="Freeform 755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7" name="Freeform 756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8" name="Freeform 757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9" name="Freeform 758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0" name="Oval 759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1" name="Oval 760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51" name="5-Point Star 750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2" name="5-Point Star 751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8388424" y="2060848"/>
            <a:ext cx="252106" cy="183312"/>
            <a:chOff x="3995936" y="2636912"/>
            <a:chExt cx="792088" cy="492327"/>
          </a:xfrm>
        </p:grpSpPr>
        <p:grpSp>
          <p:nvGrpSpPr>
            <p:cNvPr id="763" name="Group 762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66" name="Oval 765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7" name="Freeform 766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8" name="Freeform 767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9" name="Freeform 768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0" name="Freeform 769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1" name="Freeform 770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2" name="Freeform 771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3" name="Oval 772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4" name="Oval 773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4" name="5-Point Star 763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5" name="5-Point Star 764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5" name="Group 774"/>
          <p:cNvGrpSpPr/>
          <p:nvPr/>
        </p:nvGrpSpPr>
        <p:grpSpPr>
          <a:xfrm>
            <a:off x="7668344" y="3140968"/>
            <a:ext cx="252106" cy="183312"/>
            <a:chOff x="3995936" y="2636912"/>
            <a:chExt cx="792088" cy="492327"/>
          </a:xfrm>
        </p:grpSpPr>
        <p:grpSp>
          <p:nvGrpSpPr>
            <p:cNvPr id="776" name="Group 775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79" name="Oval 778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0" name="Freeform 779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1" name="Freeform 780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2" name="Freeform 781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3" name="Freeform 782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4" name="Freeform 783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5" name="Freeform 784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6" name="Oval 785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7" name="Oval 786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77" name="5-Point Star 776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8" name="5-Point Star 777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8" name="Group 787"/>
          <p:cNvGrpSpPr/>
          <p:nvPr/>
        </p:nvGrpSpPr>
        <p:grpSpPr>
          <a:xfrm>
            <a:off x="8028384" y="2780928"/>
            <a:ext cx="252106" cy="183312"/>
            <a:chOff x="3995936" y="2636912"/>
            <a:chExt cx="792088" cy="492327"/>
          </a:xfrm>
        </p:grpSpPr>
        <p:grpSp>
          <p:nvGrpSpPr>
            <p:cNvPr id="789" name="Group 788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792" name="Oval 791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Freeform 795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Freeform 796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Freeform 797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0" name="Oval 799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0" name="5-Point Star 789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1" name="5-Point Star 790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1" name="Group 800"/>
          <p:cNvGrpSpPr/>
          <p:nvPr/>
        </p:nvGrpSpPr>
        <p:grpSpPr>
          <a:xfrm>
            <a:off x="8388424" y="3501008"/>
            <a:ext cx="252106" cy="183312"/>
            <a:chOff x="3995936" y="2636912"/>
            <a:chExt cx="792088" cy="492327"/>
          </a:xfrm>
        </p:grpSpPr>
        <p:grpSp>
          <p:nvGrpSpPr>
            <p:cNvPr id="802" name="Group 801"/>
            <p:cNvGrpSpPr/>
            <p:nvPr/>
          </p:nvGrpSpPr>
          <p:grpSpPr>
            <a:xfrm>
              <a:off x="3995936" y="2636912"/>
              <a:ext cx="792088" cy="492327"/>
              <a:chOff x="4355976" y="3073814"/>
              <a:chExt cx="504056" cy="244233"/>
            </a:xfrm>
          </p:grpSpPr>
          <p:sp>
            <p:nvSpPr>
              <p:cNvPr id="805" name="Oval 804"/>
              <p:cNvSpPr/>
              <p:nvPr/>
            </p:nvSpPr>
            <p:spPr>
              <a:xfrm>
                <a:off x="4355976" y="3073814"/>
                <a:ext cx="144016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6" name="Freeform 805"/>
              <p:cNvSpPr/>
              <p:nvPr/>
            </p:nvSpPr>
            <p:spPr>
              <a:xfrm>
                <a:off x="44132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7" name="Freeform 806"/>
              <p:cNvSpPr/>
              <p:nvPr/>
            </p:nvSpPr>
            <p:spPr>
              <a:xfrm>
                <a:off x="451640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8" name="Freeform 807"/>
              <p:cNvSpPr/>
              <p:nvPr/>
            </p:nvSpPr>
            <p:spPr>
              <a:xfrm>
                <a:off x="4609299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9" name="Freeform 808"/>
              <p:cNvSpPr/>
              <p:nvPr/>
            </p:nvSpPr>
            <p:spPr>
              <a:xfrm flipH="1">
                <a:off x="4696627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0" name="Freeform 809"/>
              <p:cNvSpPr/>
              <p:nvPr/>
            </p:nvSpPr>
            <p:spPr>
              <a:xfrm flipH="1">
                <a:off x="4603735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1" name="Freeform 810"/>
              <p:cNvSpPr/>
              <p:nvPr/>
            </p:nvSpPr>
            <p:spPr>
              <a:xfrm flipH="1">
                <a:off x="4499992" y="3217069"/>
                <a:ext cx="87328" cy="100978"/>
              </a:xfrm>
              <a:custGeom>
                <a:avLst/>
                <a:gdLst>
                  <a:gd name="connsiteX0" fmla="*/ 87328 w 87328"/>
                  <a:gd name="connsiteY0" fmla="*/ 0 h 100978"/>
                  <a:gd name="connsiteX1" fmla="*/ 18271 w 87328"/>
                  <a:gd name="connsiteY1" fmla="*/ 97631 h 100978"/>
                  <a:gd name="connsiteX2" fmla="*/ 1603 w 87328"/>
                  <a:gd name="connsiteY2" fmla="*/ 78581 h 100978"/>
                  <a:gd name="connsiteX3" fmla="*/ 1603 w 87328"/>
                  <a:gd name="connsiteY3" fmla="*/ 80962 h 100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328" h="100978">
                    <a:moveTo>
                      <a:pt x="87328" y="0"/>
                    </a:moveTo>
                    <a:cubicBezTo>
                      <a:pt x="59943" y="42267"/>
                      <a:pt x="32558" y="84534"/>
                      <a:pt x="18271" y="97631"/>
                    </a:cubicBezTo>
                    <a:cubicBezTo>
                      <a:pt x="3984" y="110728"/>
                      <a:pt x="4381" y="81359"/>
                      <a:pt x="1603" y="78581"/>
                    </a:cubicBezTo>
                    <a:cubicBezTo>
                      <a:pt x="-1175" y="75803"/>
                      <a:pt x="214" y="78382"/>
                      <a:pt x="1603" y="80962"/>
                    </a:cubicBezTo>
                  </a:path>
                </a:pathLst>
              </a:cu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Oval 811"/>
              <p:cNvSpPr/>
              <p:nvPr/>
            </p:nvSpPr>
            <p:spPr>
              <a:xfrm>
                <a:off x="4427984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3" name="Oval 812"/>
              <p:cNvSpPr/>
              <p:nvPr/>
            </p:nvSpPr>
            <p:spPr>
              <a:xfrm>
                <a:off x="4572000" y="3140968"/>
                <a:ext cx="288032" cy="12021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03" name="5-Point Star 802"/>
            <p:cNvSpPr/>
            <p:nvPr/>
          </p:nvSpPr>
          <p:spPr>
            <a:xfrm>
              <a:off x="4109571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4" name="5-Point Star 803"/>
            <p:cNvSpPr/>
            <p:nvPr/>
          </p:nvSpPr>
          <p:spPr>
            <a:xfrm>
              <a:off x="4040195" y="2670758"/>
              <a:ext cx="45719" cy="49160"/>
            </a:xfrm>
            <a:prstGeom prst="star5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16" name="Rectangle 815"/>
          <p:cNvSpPr/>
          <p:nvPr/>
        </p:nvSpPr>
        <p:spPr>
          <a:xfrm>
            <a:off x="418404" y="4485179"/>
            <a:ext cx="1795821" cy="1824782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2557273" y="4508478"/>
            <a:ext cx="1818155" cy="1797373"/>
            <a:chOff x="4711045" y="4508478"/>
            <a:chExt cx="1818155" cy="1797373"/>
          </a:xfrm>
        </p:grpSpPr>
        <p:grpSp>
          <p:nvGrpSpPr>
            <p:cNvPr id="844" name="Group 843"/>
            <p:cNvGrpSpPr/>
            <p:nvPr/>
          </p:nvGrpSpPr>
          <p:grpSpPr>
            <a:xfrm>
              <a:off x="4713170" y="4508479"/>
              <a:ext cx="1803046" cy="1793577"/>
              <a:chOff x="2409151" y="1984764"/>
              <a:chExt cx="1803046" cy="1793577"/>
            </a:xfrm>
          </p:grpSpPr>
          <p:sp>
            <p:nvSpPr>
              <p:cNvPr id="845" name="Rectangle 844"/>
              <p:cNvSpPr/>
              <p:nvPr/>
            </p:nvSpPr>
            <p:spPr>
              <a:xfrm>
                <a:off x="2409388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6" name="Rectangle 845"/>
              <p:cNvSpPr/>
              <p:nvPr/>
            </p:nvSpPr>
            <p:spPr>
              <a:xfrm>
                <a:off x="2769428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04" name="Rectangle 1103"/>
              <p:cNvSpPr/>
              <p:nvPr/>
            </p:nvSpPr>
            <p:spPr>
              <a:xfrm>
                <a:off x="3489745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0" name="Rectangle 1159"/>
              <p:cNvSpPr/>
              <p:nvPr/>
            </p:nvSpPr>
            <p:spPr>
              <a:xfrm>
                <a:off x="3129705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3" name="Rectangle 1162"/>
              <p:cNvSpPr/>
              <p:nvPr/>
            </p:nvSpPr>
            <p:spPr>
              <a:xfrm>
                <a:off x="3851920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4" name="Rectangle 1163"/>
              <p:cNvSpPr/>
              <p:nvPr/>
            </p:nvSpPr>
            <p:spPr>
              <a:xfrm>
                <a:off x="2409388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5" name="Rectangle 1164"/>
              <p:cNvSpPr/>
              <p:nvPr/>
            </p:nvSpPr>
            <p:spPr>
              <a:xfrm>
                <a:off x="2769428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6" name="Rectangle 1165"/>
              <p:cNvSpPr/>
              <p:nvPr/>
            </p:nvSpPr>
            <p:spPr>
              <a:xfrm>
                <a:off x="3489745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7" name="Rectangle 1166"/>
              <p:cNvSpPr/>
              <p:nvPr/>
            </p:nvSpPr>
            <p:spPr>
              <a:xfrm>
                <a:off x="3129705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8" name="Rectangle 1167"/>
              <p:cNvSpPr/>
              <p:nvPr/>
            </p:nvSpPr>
            <p:spPr>
              <a:xfrm>
                <a:off x="3851920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69" name="Rectangle 1168"/>
              <p:cNvSpPr/>
              <p:nvPr/>
            </p:nvSpPr>
            <p:spPr>
              <a:xfrm>
                <a:off x="2409625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0" name="Rectangle 1169"/>
              <p:cNvSpPr/>
              <p:nvPr/>
            </p:nvSpPr>
            <p:spPr>
              <a:xfrm>
                <a:off x="2769665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1" name="Rectangle 1170"/>
              <p:cNvSpPr/>
              <p:nvPr/>
            </p:nvSpPr>
            <p:spPr>
              <a:xfrm>
                <a:off x="3489982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2" name="Rectangle 1171"/>
              <p:cNvSpPr/>
              <p:nvPr/>
            </p:nvSpPr>
            <p:spPr>
              <a:xfrm>
                <a:off x="3129942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3" name="Rectangle 1172"/>
              <p:cNvSpPr/>
              <p:nvPr/>
            </p:nvSpPr>
            <p:spPr>
              <a:xfrm>
                <a:off x="3852157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4" name="Rectangle 1173"/>
              <p:cNvSpPr/>
              <p:nvPr/>
            </p:nvSpPr>
            <p:spPr>
              <a:xfrm>
                <a:off x="2409388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5" name="Rectangle 1174"/>
              <p:cNvSpPr/>
              <p:nvPr/>
            </p:nvSpPr>
            <p:spPr>
              <a:xfrm>
                <a:off x="2769428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6" name="Rectangle 1175"/>
              <p:cNvSpPr/>
              <p:nvPr/>
            </p:nvSpPr>
            <p:spPr>
              <a:xfrm>
                <a:off x="3489745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7" name="Rectangle 1176"/>
              <p:cNvSpPr/>
              <p:nvPr/>
            </p:nvSpPr>
            <p:spPr>
              <a:xfrm>
                <a:off x="3129705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8" name="Rectangle 1177"/>
              <p:cNvSpPr/>
              <p:nvPr/>
            </p:nvSpPr>
            <p:spPr>
              <a:xfrm>
                <a:off x="3851920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79" name="Rectangle 1178"/>
              <p:cNvSpPr/>
              <p:nvPr/>
            </p:nvSpPr>
            <p:spPr>
              <a:xfrm>
                <a:off x="2409151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2" name="Rectangle 1181"/>
              <p:cNvSpPr/>
              <p:nvPr/>
            </p:nvSpPr>
            <p:spPr>
              <a:xfrm>
                <a:off x="2769191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3" name="Rectangle 1182"/>
              <p:cNvSpPr/>
              <p:nvPr/>
            </p:nvSpPr>
            <p:spPr>
              <a:xfrm>
                <a:off x="3489508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4" name="Rectangle 1183"/>
              <p:cNvSpPr/>
              <p:nvPr/>
            </p:nvSpPr>
            <p:spPr>
              <a:xfrm>
                <a:off x="3129468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85" name="Rectangle 1184"/>
              <p:cNvSpPr/>
              <p:nvPr/>
            </p:nvSpPr>
            <p:spPr>
              <a:xfrm>
                <a:off x="3851683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86" name="Rectangle 1185"/>
            <p:cNvSpPr/>
            <p:nvPr/>
          </p:nvSpPr>
          <p:spPr>
            <a:xfrm>
              <a:off x="4719921" y="4508478"/>
              <a:ext cx="1795821" cy="379357"/>
            </a:xfrm>
            <a:prstGeom prst="rect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7" name="Rectangle 1226"/>
            <p:cNvSpPr/>
            <p:nvPr/>
          </p:nvSpPr>
          <p:spPr>
            <a:xfrm>
              <a:off x="5087301" y="4879959"/>
              <a:ext cx="1061060" cy="1069709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8" name="Rectangle 1227"/>
            <p:cNvSpPr/>
            <p:nvPr/>
          </p:nvSpPr>
          <p:spPr>
            <a:xfrm>
              <a:off x="4711045" y="5949669"/>
              <a:ext cx="1795821" cy="356182"/>
            </a:xfrm>
            <a:prstGeom prst="rect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9" name="Rectangle 1228"/>
            <p:cNvSpPr/>
            <p:nvPr/>
          </p:nvSpPr>
          <p:spPr>
            <a:xfrm>
              <a:off x="6153568" y="4868519"/>
              <a:ext cx="375632" cy="1081150"/>
            </a:xfrm>
            <a:prstGeom prst="rect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0" name="Rectangle 1229"/>
            <p:cNvSpPr/>
            <p:nvPr/>
          </p:nvSpPr>
          <p:spPr>
            <a:xfrm>
              <a:off x="4726391" y="4877159"/>
              <a:ext cx="344565" cy="1081150"/>
            </a:xfrm>
            <a:prstGeom prst="rect">
              <a:avLst/>
            </a:prstGeom>
            <a:solidFill>
              <a:srgbClr val="00B05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31717" y="4485179"/>
            <a:ext cx="1806511" cy="1793577"/>
            <a:chOff x="2549465" y="4533061"/>
            <a:chExt cx="1806511" cy="1793577"/>
          </a:xfrm>
        </p:grpSpPr>
        <p:grpSp>
          <p:nvGrpSpPr>
            <p:cNvPr id="817" name="Group 816"/>
            <p:cNvGrpSpPr/>
            <p:nvPr/>
          </p:nvGrpSpPr>
          <p:grpSpPr>
            <a:xfrm>
              <a:off x="2552930" y="4533061"/>
              <a:ext cx="1803046" cy="1793577"/>
              <a:chOff x="2409151" y="1984764"/>
              <a:chExt cx="1803046" cy="1793577"/>
            </a:xfrm>
          </p:grpSpPr>
          <p:sp>
            <p:nvSpPr>
              <p:cNvPr id="818" name="Rectangle 817"/>
              <p:cNvSpPr/>
              <p:nvPr/>
            </p:nvSpPr>
            <p:spPr>
              <a:xfrm>
                <a:off x="2409388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2769428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3489745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3129705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3851920" y="1984764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3" name="Rectangle 822"/>
              <p:cNvSpPr/>
              <p:nvPr/>
            </p:nvSpPr>
            <p:spPr>
              <a:xfrm>
                <a:off x="2409388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4" name="Rectangle 823"/>
              <p:cNvSpPr/>
              <p:nvPr/>
            </p:nvSpPr>
            <p:spPr>
              <a:xfrm>
                <a:off x="2769428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5" name="Rectangle 824"/>
              <p:cNvSpPr/>
              <p:nvPr/>
            </p:nvSpPr>
            <p:spPr>
              <a:xfrm>
                <a:off x="3489745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6" name="Rectangle 825"/>
              <p:cNvSpPr/>
              <p:nvPr/>
            </p:nvSpPr>
            <p:spPr>
              <a:xfrm>
                <a:off x="3129705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7" name="Rectangle 826"/>
              <p:cNvSpPr/>
              <p:nvPr/>
            </p:nvSpPr>
            <p:spPr>
              <a:xfrm>
                <a:off x="3851920" y="2348368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2409625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2769665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0" name="Rectangle 829"/>
              <p:cNvSpPr/>
              <p:nvPr/>
            </p:nvSpPr>
            <p:spPr>
              <a:xfrm>
                <a:off x="3489982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3129942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2" name="Rectangle 831"/>
              <p:cNvSpPr/>
              <p:nvPr/>
            </p:nvSpPr>
            <p:spPr>
              <a:xfrm>
                <a:off x="3852157" y="3057872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3" name="Rectangle 832"/>
              <p:cNvSpPr/>
              <p:nvPr/>
            </p:nvSpPr>
            <p:spPr>
              <a:xfrm>
                <a:off x="2409388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4" name="Rectangle 833"/>
              <p:cNvSpPr/>
              <p:nvPr/>
            </p:nvSpPr>
            <p:spPr>
              <a:xfrm>
                <a:off x="2769428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3489745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3129705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3851920" y="2708797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2409151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9" name="Rectangle 838"/>
              <p:cNvSpPr/>
              <p:nvPr/>
            </p:nvSpPr>
            <p:spPr>
              <a:xfrm>
                <a:off x="2769191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3489508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3129468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42" name="Rectangle 841"/>
              <p:cNvSpPr/>
              <p:nvPr/>
            </p:nvSpPr>
            <p:spPr>
              <a:xfrm>
                <a:off x="3851683" y="3418301"/>
                <a:ext cx="360040" cy="360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43" name="Rectangle 842"/>
            <p:cNvSpPr/>
            <p:nvPr/>
          </p:nvSpPr>
          <p:spPr>
            <a:xfrm>
              <a:off x="3273722" y="5256705"/>
              <a:ext cx="359566" cy="360429"/>
            </a:xfrm>
            <a:prstGeom prst="rect">
              <a:avLst/>
            </a:prstGeom>
            <a:solidFill>
              <a:schemeClr val="accent6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4" name="Rectangle 1213"/>
            <p:cNvSpPr/>
            <p:nvPr/>
          </p:nvSpPr>
          <p:spPr>
            <a:xfrm>
              <a:off x="2549465" y="4534269"/>
              <a:ext cx="350570" cy="344286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5" name="Rectangle 1214"/>
            <p:cNvSpPr/>
            <p:nvPr/>
          </p:nvSpPr>
          <p:spPr>
            <a:xfrm>
              <a:off x="2562875" y="5949280"/>
              <a:ext cx="350570" cy="377358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6" name="Rectangle 1215"/>
            <p:cNvSpPr/>
            <p:nvPr/>
          </p:nvSpPr>
          <p:spPr>
            <a:xfrm>
              <a:off x="4005406" y="5971381"/>
              <a:ext cx="350570" cy="344286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7" name="Rectangle 1216"/>
            <p:cNvSpPr/>
            <p:nvPr/>
          </p:nvSpPr>
          <p:spPr>
            <a:xfrm>
              <a:off x="4005288" y="4537251"/>
              <a:ext cx="350570" cy="344286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8" name="Rectangle 1217"/>
            <p:cNvSpPr/>
            <p:nvPr/>
          </p:nvSpPr>
          <p:spPr>
            <a:xfrm>
              <a:off x="2925880" y="4897908"/>
              <a:ext cx="359566" cy="35918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2915816" y="5617134"/>
              <a:ext cx="359566" cy="33253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0" name="Rectangle 1219"/>
            <p:cNvSpPr/>
            <p:nvPr/>
          </p:nvSpPr>
          <p:spPr>
            <a:xfrm>
              <a:off x="3635896" y="5616745"/>
              <a:ext cx="359566" cy="332535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1" name="Rectangle 1220"/>
            <p:cNvSpPr/>
            <p:nvPr/>
          </p:nvSpPr>
          <p:spPr>
            <a:xfrm>
              <a:off x="3635896" y="4896665"/>
              <a:ext cx="359566" cy="360429"/>
            </a:xfrm>
            <a:prstGeom prst="rect">
              <a:avLst/>
            </a:prstGeom>
            <a:solidFill>
              <a:srgbClr val="FFFF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2" name="Rectangle 1221"/>
            <p:cNvSpPr/>
            <p:nvPr/>
          </p:nvSpPr>
          <p:spPr>
            <a:xfrm>
              <a:off x="3280760" y="4897271"/>
              <a:ext cx="350570" cy="369257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3" name="Rectangle 1222"/>
            <p:cNvSpPr/>
            <p:nvPr/>
          </p:nvSpPr>
          <p:spPr>
            <a:xfrm>
              <a:off x="2920251" y="4536772"/>
              <a:ext cx="1061060" cy="344286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4" name="Rectangle 1223"/>
            <p:cNvSpPr/>
            <p:nvPr/>
          </p:nvSpPr>
          <p:spPr>
            <a:xfrm>
              <a:off x="2922156" y="5965816"/>
              <a:ext cx="1061060" cy="344286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5" name="Rectangle 1224"/>
            <p:cNvSpPr/>
            <p:nvPr/>
          </p:nvSpPr>
          <p:spPr>
            <a:xfrm>
              <a:off x="2553732" y="4905357"/>
              <a:ext cx="347289" cy="1037300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6" name="Rectangle 1225"/>
            <p:cNvSpPr/>
            <p:nvPr/>
          </p:nvSpPr>
          <p:spPr>
            <a:xfrm>
              <a:off x="4003824" y="4907395"/>
              <a:ext cx="337357" cy="1042274"/>
            </a:xfrm>
            <a:prstGeom prst="rect">
              <a:avLst/>
            </a:prstGeom>
            <a:solidFill>
              <a:srgbClr val="00B05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1" name="Rectangle 1230"/>
            <p:cNvSpPr/>
            <p:nvPr/>
          </p:nvSpPr>
          <p:spPr>
            <a:xfrm>
              <a:off x="3630571" y="5270651"/>
              <a:ext cx="350570" cy="369257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2" name="Rectangle 1231"/>
            <p:cNvSpPr/>
            <p:nvPr/>
          </p:nvSpPr>
          <p:spPr>
            <a:xfrm>
              <a:off x="3287202" y="5617134"/>
              <a:ext cx="350570" cy="338445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3" name="Rectangle 1232"/>
            <p:cNvSpPr/>
            <p:nvPr/>
          </p:nvSpPr>
          <p:spPr>
            <a:xfrm>
              <a:off x="2915816" y="5270651"/>
              <a:ext cx="350570" cy="369257"/>
            </a:xfrm>
            <a:prstGeom prst="rect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6876256" y="4485179"/>
            <a:ext cx="1803046" cy="1793577"/>
            <a:chOff x="2409151" y="1984764"/>
            <a:chExt cx="1803046" cy="1793577"/>
          </a:xfrm>
        </p:grpSpPr>
        <p:sp>
          <p:nvSpPr>
            <p:cNvPr id="1253" name="Rectangle 1252"/>
            <p:cNvSpPr/>
            <p:nvPr/>
          </p:nvSpPr>
          <p:spPr>
            <a:xfrm>
              <a:off x="2409388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4" name="Rectangle 1253"/>
            <p:cNvSpPr/>
            <p:nvPr/>
          </p:nvSpPr>
          <p:spPr>
            <a:xfrm>
              <a:off x="2769428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5" name="Rectangle 1254"/>
            <p:cNvSpPr/>
            <p:nvPr/>
          </p:nvSpPr>
          <p:spPr>
            <a:xfrm>
              <a:off x="3489745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6" name="Rectangle 1255"/>
            <p:cNvSpPr/>
            <p:nvPr/>
          </p:nvSpPr>
          <p:spPr>
            <a:xfrm>
              <a:off x="3129705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7" name="Rectangle 1256"/>
            <p:cNvSpPr/>
            <p:nvPr/>
          </p:nvSpPr>
          <p:spPr>
            <a:xfrm>
              <a:off x="3851920" y="1984764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8" name="Rectangle 1257"/>
            <p:cNvSpPr/>
            <p:nvPr/>
          </p:nvSpPr>
          <p:spPr>
            <a:xfrm>
              <a:off x="2409388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59" name="Rectangle 1258"/>
            <p:cNvSpPr/>
            <p:nvPr/>
          </p:nvSpPr>
          <p:spPr>
            <a:xfrm>
              <a:off x="2769428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0" name="Rectangle 1259"/>
            <p:cNvSpPr/>
            <p:nvPr/>
          </p:nvSpPr>
          <p:spPr>
            <a:xfrm>
              <a:off x="3489745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1" name="Rectangle 1260"/>
            <p:cNvSpPr/>
            <p:nvPr/>
          </p:nvSpPr>
          <p:spPr>
            <a:xfrm>
              <a:off x="3129705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2" name="Rectangle 1261"/>
            <p:cNvSpPr/>
            <p:nvPr/>
          </p:nvSpPr>
          <p:spPr>
            <a:xfrm>
              <a:off x="3851920" y="2348368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3" name="Rectangle 1262"/>
            <p:cNvSpPr/>
            <p:nvPr/>
          </p:nvSpPr>
          <p:spPr>
            <a:xfrm>
              <a:off x="2409625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4" name="Rectangle 1263"/>
            <p:cNvSpPr/>
            <p:nvPr/>
          </p:nvSpPr>
          <p:spPr>
            <a:xfrm>
              <a:off x="2769665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5" name="Rectangle 1264"/>
            <p:cNvSpPr/>
            <p:nvPr/>
          </p:nvSpPr>
          <p:spPr>
            <a:xfrm>
              <a:off x="3489982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6" name="Rectangle 1265"/>
            <p:cNvSpPr/>
            <p:nvPr/>
          </p:nvSpPr>
          <p:spPr>
            <a:xfrm>
              <a:off x="3129942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3852157" y="3057872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8" name="Rectangle 1267"/>
            <p:cNvSpPr/>
            <p:nvPr/>
          </p:nvSpPr>
          <p:spPr>
            <a:xfrm>
              <a:off x="2409388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69" name="Rectangle 1268"/>
            <p:cNvSpPr/>
            <p:nvPr/>
          </p:nvSpPr>
          <p:spPr>
            <a:xfrm>
              <a:off x="2769428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0" name="Rectangle 1269"/>
            <p:cNvSpPr/>
            <p:nvPr/>
          </p:nvSpPr>
          <p:spPr>
            <a:xfrm>
              <a:off x="3489745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1" name="Rectangle 1270"/>
            <p:cNvSpPr/>
            <p:nvPr/>
          </p:nvSpPr>
          <p:spPr>
            <a:xfrm>
              <a:off x="3129705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2" name="Rectangle 1271"/>
            <p:cNvSpPr/>
            <p:nvPr/>
          </p:nvSpPr>
          <p:spPr>
            <a:xfrm>
              <a:off x="3851920" y="2708797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3" name="Rectangle 1272"/>
            <p:cNvSpPr/>
            <p:nvPr/>
          </p:nvSpPr>
          <p:spPr>
            <a:xfrm>
              <a:off x="2409151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4" name="Rectangle 1273"/>
            <p:cNvSpPr/>
            <p:nvPr/>
          </p:nvSpPr>
          <p:spPr>
            <a:xfrm>
              <a:off x="2769191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5" name="Rectangle 1274"/>
            <p:cNvSpPr/>
            <p:nvPr/>
          </p:nvSpPr>
          <p:spPr>
            <a:xfrm>
              <a:off x="3489508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6" name="Rectangle 1275"/>
            <p:cNvSpPr/>
            <p:nvPr/>
          </p:nvSpPr>
          <p:spPr>
            <a:xfrm>
              <a:off x="3129468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77" name="Rectangle 1276"/>
            <p:cNvSpPr/>
            <p:nvPr/>
          </p:nvSpPr>
          <p:spPr>
            <a:xfrm>
              <a:off x="3851683" y="3418301"/>
              <a:ext cx="360040" cy="360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36" name="Rectangle 1235"/>
          <p:cNvSpPr/>
          <p:nvPr/>
        </p:nvSpPr>
        <p:spPr>
          <a:xfrm>
            <a:off x="7240253" y="4845219"/>
            <a:ext cx="359566" cy="360429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1" name="Rectangle 1240"/>
          <p:cNvSpPr/>
          <p:nvPr/>
        </p:nvSpPr>
        <p:spPr>
          <a:xfrm>
            <a:off x="6882169" y="4487505"/>
            <a:ext cx="359566" cy="35918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2" name="Rectangle 1241"/>
          <p:cNvSpPr/>
          <p:nvPr/>
        </p:nvSpPr>
        <p:spPr>
          <a:xfrm>
            <a:off x="6876256" y="5923499"/>
            <a:ext cx="359566" cy="355257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3" name="Rectangle 1242"/>
          <p:cNvSpPr/>
          <p:nvPr/>
        </p:nvSpPr>
        <p:spPr>
          <a:xfrm>
            <a:off x="8330718" y="5929374"/>
            <a:ext cx="359566" cy="33253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4" name="Rectangle 1243"/>
          <p:cNvSpPr/>
          <p:nvPr/>
        </p:nvSpPr>
        <p:spPr>
          <a:xfrm>
            <a:off x="8311918" y="4496425"/>
            <a:ext cx="359566" cy="360429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0" name="Rectangle 1249"/>
          <p:cNvSpPr/>
          <p:nvPr/>
        </p:nvSpPr>
        <p:spPr>
          <a:xfrm>
            <a:off x="8316416" y="4857474"/>
            <a:ext cx="350570" cy="105022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1" name="Rectangle 1250"/>
          <p:cNvSpPr/>
          <p:nvPr/>
        </p:nvSpPr>
        <p:spPr>
          <a:xfrm>
            <a:off x="7241281" y="5926390"/>
            <a:ext cx="1061987" cy="33869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2" name="Rectangle 1251"/>
          <p:cNvSpPr/>
          <p:nvPr/>
        </p:nvSpPr>
        <p:spPr>
          <a:xfrm>
            <a:off x="6880303" y="4855119"/>
            <a:ext cx="359499" cy="10549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8" name="Rectangle 1277"/>
          <p:cNvSpPr/>
          <p:nvPr/>
        </p:nvSpPr>
        <p:spPr>
          <a:xfrm>
            <a:off x="7236719" y="5572584"/>
            <a:ext cx="359566" cy="349658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9" name="Rectangle 1278"/>
          <p:cNvSpPr/>
          <p:nvPr/>
        </p:nvSpPr>
        <p:spPr>
          <a:xfrm>
            <a:off x="7952040" y="5579397"/>
            <a:ext cx="359566" cy="34997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0" name="Rectangle 1279"/>
          <p:cNvSpPr/>
          <p:nvPr/>
        </p:nvSpPr>
        <p:spPr>
          <a:xfrm>
            <a:off x="7955731" y="4862659"/>
            <a:ext cx="359566" cy="364354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1" name="Rectangle 1280"/>
          <p:cNvSpPr/>
          <p:nvPr/>
        </p:nvSpPr>
        <p:spPr>
          <a:xfrm>
            <a:off x="7248842" y="4494812"/>
            <a:ext cx="1061987" cy="338693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2" name="Rectangle 1281"/>
          <p:cNvSpPr/>
          <p:nvPr/>
        </p:nvSpPr>
        <p:spPr>
          <a:xfrm>
            <a:off x="7599818" y="4859489"/>
            <a:ext cx="352145" cy="349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3" name="Rectangle 1282"/>
          <p:cNvSpPr/>
          <p:nvPr/>
        </p:nvSpPr>
        <p:spPr>
          <a:xfrm>
            <a:off x="7599819" y="5576779"/>
            <a:ext cx="352144" cy="3503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aseline="30000" dirty="0"/>
          </a:p>
        </p:txBody>
      </p:sp>
      <p:sp>
        <p:nvSpPr>
          <p:cNvPr id="1284" name="Rectangle 1283"/>
          <p:cNvSpPr/>
          <p:nvPr/>
        </p:nvSpPr>
        <p:spPr>
          <a:xfrm>
            <a:off x="7960396" y="5217355"/>
            <a:ext cx="359566" cy="36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5" name="Rectangle 1284"/>
          <p:cNvSpPr/>
          <p:nvPr/>
        </p:nvSpPr>
        <p:spPr>
          <a:xfrm>
            <a:off x="7245758" y="5212646"/>
            <a:ext cx="340892" cy="36042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6" name="Rectangle 1285"/>
          <p:cNvSpPr/>
          <p:nvPr/>
        </p:nvSpPr>
        <p:spPr>
          <a:xfrm>
            <a:off x="7601778" y="5202073"/>
            <a:ext cx="340892" cy="3604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9" name="Rectangle 1078"/>
          <p:cNvSpPr/>
          <p:nvPr/>
        </p:nvSpPr>
        <p:spPr>
          <a:xfrm>
            <a:off x="6876256" y="5230055"/>
            <a:ext cx="359566" cy="35918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1" name="Rectangle 1080"/>
          <p:cNvSpPr/>
          <p:nvPr/>
        </p:nvSpPr>
        <p:spPr>
          <a:xfrm>
            <a:off x="7599818" y="4483401"/>
            <a:ext cx="359566" cy="35918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2" name="Rectangle 1081"/>
          <p:cNvSpPr/>
          <p:nvPr/>
        </p:nvSpPr>
        <p:spPr>
          <a:xfrm>
            <a:off x="7596573" y="5922189"/>
            <a:ext cx="359566" cy="35918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3" name="Rectangle 1082"/>
          <p:cNvSpPr/>
          <p:nvPr/>
        </p:nvSpPr>
        <p:spPr>
          <a:xfrm>
            <a:off x="8316890" y="5230055"/>
            <a:ext cx="359566" cy="359185"/>
          </a:xfrm>
          <a:prstGeom prst="rect">
            <a:avLst/>
          </a:prstGeom>
          <a:solidFill>
            <a:srgbClr val="FFFF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7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Cellular Automata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Cellular automata provides a simple way to model populations.</a:t>
            </a:r>
          </a:p>
          <a:p>
            <a:endParaRPr lang="en-GB" dirty="0" smtClean="0"/>
          </a:p>
          <a:p>
            <a:r>
              <a:rPr lang="en-GB" dirty="0" smtClean="0"/>
              <a:t>By modification of input variables such as the rate of food replenishment, vastly different models are generated.</a:t>
            </a:r>
          </a:p>
          <a:p>
            <a:endParaRPr lang="en-GB" dirty="0" smtClean="0"/>
          </a:p>
          <a:p>
            <a:r>
              <a:rPr lang="en-GB" dirty="0" smtClean="0"/>
              <a:t>From a simple set of rules, cellular automata can produce extremely complex results, including self-replicating structures and </a:t>
            </a:r>
            <a:r>
              <a:rPr lang="en-GB" smtClean="0"/>
              <a:t>transferrable data.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Patterns of some </a:t>
            </a:r>
            <a:r>
              <a:rPr lang="en-GB" sz="3600" dirty="0" smtClean="0"/>
              <a:t>seashells are </a:t>
            </a:r>
            <a:r>
              <a:rPr lang="en-GB" sz="3600" dirty="0"/>
              <a:t>generated by </a:t>
            </a:r>
            <a:r>
              <a:rPr lang="en-GB" sz="3600" dirty="0" smtClean="0"/>
              <a:t>cellular </a:t>
            </a:r>
            <a:r>
              <a:rPr lang="en-GB" sz="3600" dirty="0"/>
              <a:t>automata.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556792"/>
            <a:ext cx="6762328" cy="507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64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Animals exist in an X by Y field</a:t>
            </a:r>
            <a:endParaRPr lang="en-GB" dirty="0"/>
          </a:p>
        </p:txBody>
      </p:sp>
      <p:grpSp>
        <p:nvGrpSpPr>
          <p:cNvPr id="93" name="Group 92"/>
          <p:cNvGrpSpPr/>
          <p:nvPr/>
        </p:nvGrpSpPr>
        <p:grpSpPr>
          <a:xfrm>
            <a:off x="2376843" y="2708920"/>
            <a:ext cx="4355397" cy="3600400"/>
            <a:chOff x="565476" y="2145372"/>
            <a:chExt cx="1800200" cy="179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1" name="5-Point Star 8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67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field has food in it.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61402" y="2939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4" name="Isosceles Triangle 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32481" y="2940703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9" name="Isosceles Triangle 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24608" y="2936208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4" name="Isosceles Triangle 1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74640" y="2954742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9" name="Isosceles Triangle 1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45720" y="292645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4" name="Isosceles Triangle 1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561402" y="369913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9" name="Isosceles Triangle 11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485599" y="370427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4" name="Isosceles Triangle 12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Isosceles Triangle 12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561402" y="436795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9" name="Isosceles Triangle 12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557872" y="506438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4" name="Isosceles Triangle 13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Isosceles Triangle 13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53724" y="502791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9" name="Isosceles Triangle 13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Isosceles Triangle 13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485950" y="434696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4" name="Isosceles Triangle 14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Isosceles Triangle 14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55787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9" name="Isosceles Triangle 14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453724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4" name="Isosceles Triangle 15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Isosceles Triangle 15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045720" y="356882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9" name="Isosceles Triangle 15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45720" y="434396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4" name="Isosceles Triangle 16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Isosceles Triangle 16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Isosceles Triangle 16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045720" y="4993937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9" name="Isosceles Triangle 16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Isosceles Triangle 16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Isosceles Triangle 17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04572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4" name="Isosceles Triangle 17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Isosceles Triangle 17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Isosceles Triangle 17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174640" y="365123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9" name="Isosceles Triangle 17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Isosceles Triangle 17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74640" y="429393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4" name="Isosceles Triangle 18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Isosceles Triangle 18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Isosceles Triangle 18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324022" y="364823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9" name="Isosceles Triangle 18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Isosceles Triangle 19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174640" y="503091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4" name="Isosceles Triangle 1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Isosceles Triangle 1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291922" y="504317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9" name="Isosceles Triangle 1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32402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4" name="Isosceles Triangle 2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17464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9" name="Isosceles Triangle 2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Isosceles Triangle 2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24022" y="4317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14" name="Isosceles Triangle 2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97889" y="2755953"/>
            <a:ext cx="4355397" cy="3600400"/>
            <a:chOff x="565476" y="2145372"/>
            <a:chExt cx="1800200" cy="179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1" name="5-Point Star 8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69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Animals eat in a radius about their position.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61402" y="2939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4" name="Isosceles Triangle 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32481" y="2940703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9" name="Isosceles Triangle 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24608" y="2936208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4" name="Isosceles Triangle 1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74640" y="2954742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9" name="Isosceles Triangle 1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45720" y="292645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4" name="Isosceles Triangle 1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561402" y="369913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9" name="Isosceles Triangle 11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485599" y="370427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4" name="Isosceles Triangle 12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Isosceles Triangle 12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561402" y="436795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9" name="Isosceles Triangle 12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557872" y="506438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4" name="Isosceles Triangle 13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Isosceles Triangle 13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53724" y="502791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9" name="Isosceles Triangle 13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Isosceles Triangle 13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485950" y="434696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4" name="Isosceles Triangle 14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Isosceles Triangle 14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55787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9" name="Isosceles Triangle 14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453724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4" name="Isosceles Triangle 15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Isosceles Triangle 15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045720" y="356882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9" name="Isosceles Triangle 15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45720" y="434396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4" name="Isosceles Triangle 16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Isosceles Triangle 16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Isosceles Triangle 16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045720" y="4993937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9" name="Isosceles Triangle 16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Isosceles Triangle 16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Isosceles Triangle 17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04572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4" name="Isosceles Triangle 17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Isosceles Triangle 17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Isosceles Triangle 17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174640" y="365123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9" name="Isosceles Triangle 17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Isosceles Triangle 17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74640" y="429393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4" name="Isosceles Triangle 18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Isosceles Triangle 18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Isosceles Triangle 18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324022" y="364823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9" name="Isosceles Triangle 18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Isosceles Triangle 19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174640" y="503091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4" name="Isosceles Triangle 1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Isosceles Triangle 1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291922" y="504317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9" name="Isosceles Triangle 1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32402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4" name="Isosceles Triangle 2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17464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9" name="Isosceles Triangle 2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Isosceles Triangle 2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24022" y="4317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14" name="Isosceles Triangle 2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97889" y="2755953"/>
            <a:ext cx="4355397" cy="3600400"/>
            <a:chOff x="565476" y="2145372"/>
            <a:chExt cx="1800200" cy="179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1" name="5-Point Star 8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18" name="Rectangle 217"/>
          <p:cNvSpPr/>
          <p:nvPr/>
        </p:nvSpPr>
        <p:spPr>
          <a:xfrm>
            <a:off x="3285444" y="3501008"/>
            <a:ext cx="2582700" cy="2156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animals eat, the food supply goes down.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2561402" y="2939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56" name="Isosceles Triangle 5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Isosceles Triangle 5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Isosceles Triangle 5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32481" y="2940703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61" name="Isosceles Triangle 6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Isosceles Triangle 6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Isosceles Triangle 6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24608" y="2936208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66" name="Isosceles Triangle 6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Isosceles Triangle 6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Isosceles Triangle 6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174640" y="2954742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71" name="Isosceles Triangle 7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Isosceles Triangle 7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045720" y="292645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76" name="Isosceles Triangle 7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561402" y="369913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81" name="Isosceles Triangle 8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Isosceles Triangle 8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485599" y="3935189"/>
            <a:ext cx="501960" cy="221929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86" name="Isosceles Triangle 8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561402" y="436795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1" name="Isosceles Triangle 9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557872" y="506438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6" name="Isosceles Triangle 9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49755" y="5225956"/>
            <a:ext cx="501960" cy="268857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1" name="Isosceles Triangle 10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Isosceles Triangle 10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453931" y="4584076"/>
            <a:ext cx="501960" cy="239672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6" name="Isosceles Triangle 10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" name="Isosceles Triangle 10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55787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1" name="Isosceles Triangle 11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3" name="Isosceles Triangle 11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Isosceles Triangle 11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3453724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6" name="Isosceles Triangle 11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Isosceles Triangle 11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045720" y="356882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1" name="Isosceles Triangle 12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Isosceles Triangle 12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Isosceles Triangle 12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6045720" y="434396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6" name="Isosceles Triangle 12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Isosceles Triangle 12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045720" y="4993937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1" name="Isosceles Triangle 13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Isosceles Triangle 13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04572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6" name="Isosceles Triangle 13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Isosceles Triangle 13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Isosceles Triangle 13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174640" y="3882154"/>
            <a:ext cx="501960" cy="221929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1" name="Isosceles Triangle 14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Isosceles Triangle 14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Isosceles Triangle 14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142621" y="4592133"/>
            <a:ext cx="501960" cy="239672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6" name="Isosceles Triangle 14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Isosceles Triangle 14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Isosceles Triangle 14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324022" y="3879157"/>
            <a:ext cx="501960" cy="221929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1" name="Isosceles Triangle 15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Isosceles Triangle 15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Isosceles Triangle 15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5170671" y="5285965"/>
            <a:ext cx="501960" cy="268857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6" name="Isosceles Triangle 15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Isosceles Triangle 15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Isosceles Triangle 15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287953" y="5229200"/>
            <a:ext cx="501960" cy="268857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1" name="Isosceles Triangle 16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Isosceles Triangle 16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Isosceles Triangle 16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432402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6" name="Isosceles Triangle 16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Isosceles Triangle 16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Isosceles Triangle 16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517464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1" name="Isosceles Triangle 170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Isosceles Triangle 172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Isosceles Triangle 173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4292003" y="4581128"/>
            <a:ext cx="501960" cy="239672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6" name="Isosceles Triangle 175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Isosceles Triangle 177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Isosceles Triangle 178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2397889" y="2755953"/>
            <a:ext cx="4355397" cy="3600400"/>
            <a:chOff x="565476" y="2145372"/>
            <a:chExt cx="1800200" cy="1799592"/>
          </a:xfrm>
        </p:grpSpPr>
        <p:grpSp>
          <p:nvGrpSpPr>
            <p:cNvPr id="181" name="Group 180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195" name="Group 194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20" name="Rectangle 219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10" name="Rectangle 209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82" name="Group 181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183" name="Group 182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Freeform 190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Freeform 191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Oval 192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84" name="5-Point Star 183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5-Point Star 184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25" name="Rectangle 224"/>
          <p:cNvSpPr/>
          <p:nvPr/>
        </p:nvSpPr>
        <p:spPr>
          <a:xfrm>
            <a:off x="3299506" y="3474701"/>
            <a:ext cx="2582700" cy="21563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3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 time, the food supply regrows.</a:t>
            </a:r>
            <a:endParaRPr lang="en-GB" dirty="0"/>
          </a:p>
        </p:txBody>
      </p:sp>
      <p:grpSp>
        <p:nvGrpSpPr>
          <p:cNvPr id="92" name="Group 91"/>
          <p:cNvGrpSpPr/>
          <p:nvPr/>
        </p:nvGrpSpPr>
        <p:grpSpPr>
          <a:xfrm>
            <a:off x="2561402" y="2939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4" name="Isosceles Triangle 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Isosceles Triangle 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432481" y="2940703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99" name="Isosceles Triangle 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4324608" y="2936208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4" name="Isosceles Triangle 1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Isosceles Triangle 1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Isosceles Triangle 1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Isosceles Triangle 1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174640" y="2954742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09" name="Isosceles Triangle 1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Isosceles Triangle 1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Isosceles Triangle 1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Isosceles Triangle 1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45720" y="292645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4" name="Isosceles Triangle 1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Isosceles Triangle 1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Isosceles Triangle 1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561402" y="369913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19" name="Isosceles Triangle 11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Isosceles Triangle 11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Isosceles Triangle 12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485599" y="370427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4" name="Isosceles Triangle 12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Isosceles Triangle 12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Isosceles Triangle 12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561402" y="436795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29" name="Isosceles Triangle 12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557872" y="506438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4" name="Isosceles Triangle 13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Isosceles Triangle 13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Isosceles Triangle 13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453724" y="502791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39" name="Isosceles Triangle 13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Isosceles Triangle 13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Isosceles Triangle 14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Isosceles Triangle 14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485950" y="434696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4" name="Isosceles Triangle 14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Isosceles Triangle 14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Isosceles Triangle 14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55787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49" name="Isosceles Triangle 14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Isosceles Triangle 14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Isosceles Triangle 15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453724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4" name="Isosceles Triangle 15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Isosceles Triangle 15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Isosceles Triangle 15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Isosceles Triangle 15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045720" y="356882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59" name="Isosceles Triangle 15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Isosceles Triangle 15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Isosceles Triangle 16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6045720" y="434396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4" name="Isosceles Triangle 16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Isosceles Triangle 16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Isosceles Triangle 16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Isosceles Triangle 16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6045720" y="4993937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69" name="Isosceles Triangle 16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Isosceles Triangle 16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Isosceles Triangle 17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Isosceles Triangle 17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604572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4" name="Isosceles Triangle 17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Isosceles Triangle 17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6" name="Isosceles Triangle 17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5174640" y="3651236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79" name="Isosceles Triangle 17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Isosceles Triangle 17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Isosceles Triangle 18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Isosceles Triangle 18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174640" y="429393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4" name="Isosceles Triangle 18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Isosceles Triangle 18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Isosceles Triangle 18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Isosceles Triangle 18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4324022" y="3648239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89" name="Isosceles Triangle 18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Isosceles Triangle 18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Isosceles Triangle 19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Isosceles Triangle 19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174640" y="5030911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4" name="Isosceles Triangle 19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5" name="Isosceles Triangle 19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6" name="Isosceles Triangle 19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Isosceles Triangle 19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4291922" y="504317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199" name="Isosceles Triangle 19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4324022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4" name="Isosceles Triangle 20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7" name="Isosceles Triangle 20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174640" y="5784464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09" name="Isosceles Triangle 208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0" name="Isosceles Triangle 209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1" name="Isosceles Triangle 210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" name="Isosceles Triangle 211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4324022" y="4317205"/>
            <a:ext cx="501960" cy="452848"/>
            <a:chOff x="971600" y="3436065"/>
            <a:chExt cx="720080" cy="733815"/>
          </a:xfrm>
          <a:solidFill>
            <a:srgbClr val="00B050"/>
          </a:solidFill>
        </p:grpSpPr>
        <p:sp>
          <p:nvSpPr>
            <p:cNvPr id="214" name="Isosceles Triangle 213"/>
            <p:cNvSpPr/>
            <p:nvPr/>
          </p:nvSpPr>
          <p:spPr>
            <a:xfrm>
              <a:off x="971600" y="3436065"/>
              <a:ext cx="72008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Isosceles Triangle 214"/>
            <p:cNvSpPr/>
            <p:nvPr/>
          </p:nvSpPr>
          <p:spPr>
            <a:xfrm>
              <a:off x="1407840" y="3436065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Isosceles Triangle 215"/>
            <p:cNvSpPr/>
            <p:nvPr/>
          </p:nvSpPr>
          <p:spPr>
            <a:xfrm>
              <a:off x="971600" y="3440922"/>
              <a:ext cx="283840" cy="728958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Isosceles Triangle 216"/>
            <p:cNvSpPr/>
            <p:nvPr/>
          </p:nvSpPr>
          <p:spPr>
            <a:xfrm>
              <a:off x="1189720" y="3717032"/>
              <a:ext cx="283840" cy="429766"/>
            </a:xfrm>
            <a:prstGeom prst="triangl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397889" y="2755953"/>
            <a:ext cx="4355397" cy="3600400"/>
            <a:chOff x="565476" y="2145372"/>
            <a:chExt cx="1800200" cy="1799592"/>
          </a:xfrm>
        </p:grpSpPr>
        <p:grpSp>
          <p:nvGrpSpPr>
            <p:cNvPr id="48" name="Group 47"/>
            <p:cNvGrpSpPr/>
            <p:nvPr/>
          </p:nvGrpSpPr>
          <p:grpSpPr>
            <a:xfrm>
              <a:off x="565476" y="2145372"/>
              <a:ext cx="1800200" cy="1799592"/>
              <a:chOff x="1403648" y="2357462"/>
              <a:chExt cx="1800200" cy="179959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64" name="Rectangle 6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9" name="Rectangle 58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1319819" y="2942364"/>
              <a:ext cx="252106" cy="183312"/>
              <a:chOff x="3995936" y="2636912"/>
              <a:chExt cx="792088" cy="492327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4" name="Freeform 8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8" name="Freeform 8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Freeform 8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1" name="5-Point Star 8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5-Point Star 8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1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our animals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an animal has enough food, over time it will create offspring around itself.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3988583" y="4618402"/>
            <a:ext cx="1224136" cy="520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51520" y="3442829"/>
            <a:ext cx="3485057" cy="2871239"/>
            <a:chOff x="2397889" y="2755953"/>
            <a:chExt cx="4355397" cy="3600400"/>
          </a:xfrm>
        </p:grpSpPr>
        <p:grpSp>
          <p:nvGrpSpPr>
            <p:cNvPr id="190" name="Group 189"/>
            <p:cNvGrpSpPr/>
            <p:nvPr/>
          </p:nvGrpSpPr>
          <p:grpSpPr>
            <a:xfrm>
              <a:off x="2561402" y="293920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191" name="Isosceles Triangle 19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Isosceles Triangle 19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Isosceles Triangle 19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Isosceles Triangle 19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3432481" y="2940703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196" name="Isosceles Triangle 19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Isosceles Triangle 19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Isosceles Triangle 19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Isosceles Triangle 19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4324608" y="2936208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01" name="Isosceles Triangle 20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Isosceles Triangle 20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Isosceles Triangle 20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Isosceles Triangle 20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5174640" y="2954742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06" name="Isosceles Triangle 20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Isosceles Triangle 20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Isosceles Triangle 20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Isosceles Triangle 20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6045720" y="292645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11" name="Isosceles Triangle 21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" name="Isosceles Triangle 21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Isosceles Triangle 21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Isosceles Triangle 21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2561402" y="369913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16" name="Isosceles Triangle 21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Isosceles Triangle 21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3485599" y="370427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21" name="Isosceles Triangle 22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Isosceles Triangle 22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Isosceles Triangle 22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>
              <a:off x="2561402" y="436795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26" name="Isosceles Triangle 22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Isosceles Triangle 22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2557872" y="506438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31" name="Isosceles Triangle 23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Isosceles Triangle 23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Isosceles Triangle 23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Isosceles Triangle 23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3453724" y="502791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36" name="Isosceles Triangle 23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Isosceles Triangle 23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Isosceles Triangle 23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Isosceles Triangle 23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3485950" y="4346966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41" name="Isosceles Triangle 24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Isosceles Triangle 24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Isosceles Triangle 24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Isosceles Triangle 24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>
              <a:off x="2557872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46" name="Isosceles Triangle 24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Isosceles Triangle 24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Isosceles Triangle 24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Isosceles Triangle 24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3453724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51" name="Isosceles Triangle 25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Isosceles Triangle 25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Isosceles Triangle 25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Isosceles Triangle 25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6045720" y="356882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56" name="Isosceles Triangle 25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Isosceles Triangle 25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Isosceles Triangle 25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Isosceles Triangle 25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6045720" y="434396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61" name="Isosceles Triangle 26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Isosceles Triangle 26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Isosceles Triangle 26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Isosceles Triangle 26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6045720" y="4993937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66" name="Isosceles Triangle 26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Isosceles Triangle 26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Isosceles Triangle 26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Isosceles Triangle 26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6045720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71" name="Isosceles Triangle 27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Isosceles Triangle 27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Isosceles Triangle 27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Isosceles Triangle 27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5" name="Group 274"/>
            <p:cNvGrpSpPr/>
            <p:nvPr/>
          </p:nvGrpSpPr>
          <p:grpSpPr>
            <a:xfrm>
              <a:off x="5174640" y="3651236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76" name="Isosceles Triangle 27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7" name="Isosceles Triangle 27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8" name="Isosceles Triangle 27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Isosceles Triangle 27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5174640" y="429393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81" name="Isosceles Triangle 28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Isosceles Triangle 28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Isosceles Triangle 28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4" name="Isosceles Triangle 28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5" name="Group 284"/>
            <p:cNvGrpSpPr/>
            <p:nvPr/>
          </p:nvGrpSpPr>
          <p:grpSpPr>
            <a:xfrm>
              <a:off x="4324022" y="364823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86" name="Isosceles Triangle 28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7" name="Isosceles Triangle 28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8" name="Isosceles Triangle 28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9" name="Isosceles Triangle 28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5174640" y="503091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91" name="Isosceles Triangle 29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2" name="Isosceles Triangle 29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3" name="Isosceles Triangle 29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4" name="Isosceles Triangle 29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291922" y="504317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296" name="Isosceles Triangle 29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7" name="Isosceles Triangle 29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8" name="Isosceles Triangle 29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9" name="Isosceles Triangle 29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4324022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301" name="Isosceles Triangle 30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2" name="Isosceles Triangle 30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3" name="Isosceles Triangle 30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4" name="Isosceles Triangle 30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5174640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306" name="Isosceles Triangle 305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7" name="Isosceles Triangle 306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8" name="Isosceles Triangle 307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9" name="Isosceles Triangle 308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4324022" y="431720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311" name="Isosceles Triangle 31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2" name="Isosceles Triangle 31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3" name="Isosceles Triangle 31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4" name="Isosceles Triangle 31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2397889" y="2755953"/>
              <a:ext cx="4355397" cy="3600400"/>
              <a:chOff x="565476" y="2145372"/>
              <a:chExt cx="1800200" cy="1799592"/>
            </a:xfrm>
          </p:grpSpPr>
          <p:grpSp>
            <p:nvGrpSpPr>
              <p:cNvPr id="316" name="Group 315"/>
              <p:cNvGrpSpPr/>
              <p:nvPr/>
            </p:nvGrpSpPr>
            <p:grpSpPr>
              <a:xfrm>
                <a:off x="565476" y="2145372"/>
                <a:ext cx="1800200" cy="1799592"/>
                <a:chOff x="1403648" y="2357462"/>
                <a:chExt cx="1800200" cy="1799592"/>
              </a:xfrm>
            </p:grpSpPr>
            <p:grpSp>
              <p:nvGrpSpPr>
                <p:cNvPr id="330" name="Group 329"/>
                <p:cNvGrpSpPr/>
                <p:nvPr/>
              </p:nvGrpSpPr>
              <p:grpSpPr>
                <a:xfrm>
                  <a:off x="1403648" y="2357462"/>
                  <a:ext cx="1800200" cy="361248"/>
                  <a:chOff x="1403648" y="2357462"/>
                  <a:chExt cx="1800200" cy="361248"/>
                </a:xfrm>
              </p:grpSpPr>
              <p:sp>
                <p:nvSpPr>
                  <p:cNvPr id="355" name="Rectangle 354"/>
                  <p:cNvSpPr/>
                  <p:nvPr/>
                </p:nvSpPr>
                <p:spPr>
                  <a:xfrm>
                    <a:off x="1403648" y="2358670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6" name="Rectangle 355"/>
                  <p:cNvSpPr/>
                  <p:nvPr/>
                </p:nvSpPr>
                <p:spPr>
                  <a:xfrm>
                    <a:off x="176368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7" name="Rectangle 356"/>
                  <p:cNvSpPr/>
                  <p:nvPr/>
                </p:nvSpPr>
                <p:spPr>
                  <a:xfrm>
                    <a:off x="212372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8" name="Rectangle 357"/>
                  <p:cNvSpPr/>
                  <p:nvPr/>
                </p:nvSpPr>
                <p:spPr>
                  <a:xfrm>
                    <a:off x="2483768" y="2358066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9" name="Rectangle 358"/>
                  <p:cNvSpPr/>
                  <p:nvPr/>
                </p:nvSpPr>
                <p:spPr>
                  <a:xfrm>
                    <a:off x="284380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1" name="Group 330"/>
                <p:cNvGrpSpPr/>
                <p:nvPr/>
              </p:nvGrpSpPr>
              <p:grpSpPr>
                <a:xfrm>
                  <a:off x="1403648" y="2718710"/>
                  <a:ext cx="1800200" cy="361248"/>
                  <a:chOff x="1403648" y="2357462"/>
                  <a:chExt cx="1800200" cy="361248"/>
                </a:xfrm>
              </p:grpSpPr>
              <p:sp>
                <p:nvSpPr>
                  <p:cNvPr id="350" name="Rectangle 349"/>
                  <p:cNvSpPr/>
                  <p:nvPr/>
                </p:nvSpPr>
                <p:spPr>
                  <a:xfrm>
                    <a:off x="1403648" y="2358670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1" name="Rectangle 350"/>
                  <p:cNvSpPr/>
                  <p:nvPr/>
                </p:nvSpPr>
                <p:spPr>
                  <a:xfrm>
                    <a:off x="176368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2" name="Rectangle 351"/>
                  <p:cNvSpPr/>
                  <p:nvPr/>
                </p:nvSpPr>
                <p:spPr>
                  <a:xfrm>
                    <a:off x="212372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83768" y="2358066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4" name="Rectangle 353"/>
                  <p:cNvSpPr/>
                  <p:nvPr/>
                </p:nvSpPr>
                <p:spPr>
                  <a:xfrm>
                    <a:off x="284380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2" name="Group 331"/>
                <p:cNvGrpSpPr/>
                <p:nvPr/>
              </p:nvGrpSpPr>
              <p:grpSpPr>
                <a:xfrm>
                  <a:off x="1403648" y="3079958"/>
                  <a:ext cx="1800200" cy="361248"/>
                  <a:chOff x="1403648" y="2357462"/>
                  <a:chExt cx="1800200" cy="361248"/>
                </a:xfrm>
              </p:grpSpPr>
              <p:sp>
                <p:nvSpPr>
                  <p:cNvPr id="345" name="Rectangle 344"/>
                  <p:cNvSpPr/>
                  <p:nvPr/>
                </p:nvSpPr>
                <p:spPr>
                  <a:xfrm>
                    <a:off x="1403648" y="2358670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6" name="Rectangle 345"/>
                  <p:cNvSpPr/>
                  <p:nvPr/>
                </p:nvSpPr>
                <p:spPr>
                  <a:xfrm>
                    <a:off x="176368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7" name="Rectangle 346"/>
                  <p:cNvSpPr/>
                  <p:nvPr/>
                </p:nvSpPr>
                <p:spPr>
                  <a:xfrm>
                    <a:off x="212372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8" name="Rectangle 347"/>
                  <p:cNvSpPr/>
                  <p:nvPr/>
                </p:nvSpPr>
                <p:spPr>
                  <a:xfrm>
                    <a:off x="2483768" y="2358066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9" name="Rectangle 348"/>
                  <p:cNvSpPr/>
                  <p:nvPr/>
                </p:nvSpPr>
                <p:spPr>
                  <a:xfrm>
                    <a:off x="284380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1403648" y="3441206"/>
                  <a:ext cx="1800200" cy="361248"/>
                  <a:chOff x="1403648" y="2357462"/>
                  <a:chExt cx="1800200" cy="361248"/>
                </a:xfrm>
              </p:grpSpPr>
              <p:sp>
                <p:nvSpPr>
                  <p:cNvPr id="340" name="Rectangle 339"/>
                  <p:cNvSpPr/>
                  <p:nvPr/>
                </p:nvSpPr>
                <p:spPr>
                  <a:xfrm>
                    <a:off x="1403648" y="2358670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1" name="Rectangle 340"/>
                  <p:cNvSpPr/>
                  <p:nvPr/>
                </p:nvSpPr>
                <p:spPr>
                  <a:xfrm>
                    <a:off x="176368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2" name="Rectangle 341"/>
                  <p:cNvSpPr/>
                  <p:nvPr/>
                </p:nvSpPr>
                <p:spPr>
                  <a:xfrm>
                    <a:off x="212372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3" name="Rectangle 342"/>
                  <p:cNvSpPr/>
                  <p:nvPr/>
                </p:nvSpPr>
                <p:spPr>
                  <a:xfrm>
                    <a:off x="2483768" y="2358066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4" name="Rectangle 343"/>
                  <p:cNvSpPr/>
                  <p:nvPr/>
                </p:nvSpPr>
                <p:spPr>
                  <a:xfrm>
                    <a:off x="284380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1403648" y="3795806"/>
                  <a:ext cx="1800200" cy="361248"/>
                  <a:chOff x="1403648" y="2357462"/>
                  <a:chExt cx="1800200" cy="361248"/>
                </a:xfrm>
              </p:grpSpPr>
              <p:sp>
                <p:nvSpPr>
                  <p:cNvPr id="335" name="Rectangle 334"/>
                  <p:cNvSpPr/>
                  <p:nvPr/>
                </p:nvSpPr>
                <p:spPr>
                  <a:xfrm>
                    <a:off x="1403648" y="2358670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6" name="Rectangle 335"/>
                  <p:cNvSpPr/>
                  <p:nvPr/>
                </p:nvSpPr>
                <p:spPr>
                  <a:xfrm>
                    <a:off x="176368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7" name="Rectangle 336"/>
                  <p:cNvSpPr/>
                  <p:nvPr/>
                </p:nvSpPr>
                <p:spPr>
                  <a:xfrm>
                    <a:off x="212372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2483768" y="2358066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Rectangle 338"/>
                  <p:cNvSpPr/>
                  <p:nvPr/>
                </p:nvSpPr>
                <p:spPr>
                  <a:xfrm>
                    <a:off x="2843808" y="2357462"/>
                    <a:ext cx="360040" cy="3600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317" name="Group 316"/>
              <p:cNvGrpSpPr/>
              <p:nvPr/>
            </p:nvGrpSpPr>
            <p:grpSpPr>
              <a:xfrm>
                <a:off x="1319819" y="2942364"/>
                <a:ext cx="252106" cy="183312"/>
                <a:chOff x="3995936" y="2636912"/>
                <a:chExt cx="792088" cy="492327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3995936" y="2636912"/>
                  <a:ext cx="792088" cy="492327"/>
                  <a:chOff x="4355976" y="3073814"/>
                  <a:chExt cx="504056" cy="244233"/>
                </a:xfrm>
              </p:grpSpPr>
              <p:sp>
                <p:nvSpPr>
                  <p:cNvPr id="321" name="Oval 320"/>
                  <p:cNvSpPr/>
                  <p:nvPr/>
                </p:nvSpPr>
                <p:spPr>
                  <a:xfrm>
                    <a:off x="4355976" y="3073814"/>
                    <a:ext cx="144016" cy="120218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>
                  <a:xfrm>
                    <a:off x="4413235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3" name="Freeform 322"/>
                  <p:cNvSpPr/>
                  <p:nvPr/>
                </p:nvSpPr>
                <p:spPr>
                  <a:xfrm>
                    <a:off x="4516407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4" name="Freeform 323"/>
                  <p:cNvSpPr/>
                  <p:nvPr/>
                </p:nvSpPr>
                <p:spPr>
                  <a:xfrm>
                    <a:off x="4609299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5" name="Freeform 324"/>
                  <p:cNvSpPr/>
                  <p:nvPr/>
                </p:nvSpPr>
                <p:spPr>
                  <a:xfrm flipH="1">
                    <a:off x="4696627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6" name="Freeform 325"/>
                  <p:cNvSpPr/>
                  <p:nvPr/>
                </p:nvSpPr>
                <p:spPr>
                  <a:xfrm flipH="1">
                    <a:off x="4603735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7" name="Freeform 326"/>
                  <p:cNvSpPr/>
                  <p:nvPr/>
                </p:nvSpPr>
                <p:spPr>
                  <a:xfrm flipH="1">
                    <a:off x="4499992" y="3217069"/>
                    <a:ext cx="87328" cy="100978"/>
                  </a:xfrm>
                  <a:custGeom>
                    <a:avLst/>
                    <a:gdLst>
                      <a:gd name="connsiteX0" fmla="*/ 87328 w 87328"/>
                      <a:gd name="connsiteY0" fmla="*/ 0 h 100978"/>
                      <a:gd name="connsiteX1" fmla="*/ 18271 w 87328"/>
                      <a:gd name="connsiteY1" fmla="*/ 97631 h 100978"/>
                      <a:gd name="connsiteX2" fmla="*/ 1603 w 87328"/>
                      <a:gd name="connsiteY2" fmla="*/ 78581 h 100978"/>
                      <a:gd name="connsiteX3" fmla="*/ 1603 w 87328"/>
                      <a:gd name="connsiteY3" fmla="*/ 80962 h 100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7328" h="100978">
                        <a:moveTo>
                          <a:pt x="87328" y="0"/>
                        </a:moveTo>
                        <a:cubicBezTo>
                          <a:pt x="59943" y="42267"/>
                          <a:pt x="32558" y="84534"/>
                          <a:pt x="18271" y="97631"/>
                        </a:cubicBezTo>
                        <a:cubicBezTo>
                          <a:pt x="3984" y="110728"/>
                          <a:pt x="4381" y="81359"/>
                          <a:pt x="1603" y="78581"/>
                        </a:cubicBezTo>
                        <a:cubicBezTo>
                          <a:pt x="-1175" y="75803"/>
                          <a:pt x="214" y="78382"/>
                          <a:pt x="1603" y="80962"/>
                        </a:cubicBezTo>
                      </a:path>
                    </a:pathLst>
                  </a:cu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8" name="Oval 327"/>
                  <p:cNvSpPr/>
                  <p:nvPr/>
                </p:nvSpPr>
                <p:spPr>
                  <a:xfrm>
                    <a:off x="4427984" y="3140968"/>
                    <a:ext cx="288032" cy="120218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29" name="Oval 328"/>
                  <p:cNvSpPr/>
                  <p:nvPr/>
                </p:nvSpPr>
                <p:spPr>
                  <a:xfrm>
                    <a:off x="4572000" y="3140968"/>
                    <a:ext cx="288032" cy="120218"/>
                  </a:xfrm>
                  <a:prstGeom prst="ellipse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19" name="5-Point Star 318"/>
                <p:cNvSpPr/>
                <p:nvPr/>
              </p:nvSpPr>
              <p:spPr>
                <a:xfrm>
                  <a:off x="4109571" y="2670758"/>
                  <a:ext cx="45719" cy="4916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5-Point Star 319"/>
                <p:cNvSpPr/>
                <p:nvPr/>
              </p:nvSpPr>
              <p:spPr>
                <a:xfrm>
                  <a:off x="4040195" y="2670758"/>
                  <a:ext cx="45719" cy="49160"/>
                </a:xfrm>
                <a:prstGeom prst="star5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360" name="Group 359"/>
          <p:cNvGrpSpPr/>
          <p:nvPr/>
        </p:nvGrpSpPr>
        <p:grpSpPr>
          <a:xfrm>
            <a:off x="5396780" y="3438138"/>
            <a:ext cx="3485057" cy="2871239"/>
            <a:chOff x="2397889" y="2755953"/>
            <a:chExt cx="4355397" cy="3600400"/>
          </a:xfrm>
        </p:grpSpPr>
        <p:grpSp>
          <p:nvGrpSpPr>
            <p:cNvPr id="361" name="Group 360"/>
            <p:cNvGrpSpPr/>
            <p:nvPr/>
          </p:nvGrpSpPr>
          <p:grpSpPr>
            <a:xfrm>
              <a:off x="2561402" y="293920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27" name="Isosceles Triangle 526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8" name="Isosceles Triangle 527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9" name="Isosceles Triangle 528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0" name="Isosceles Triangle 529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2" name="Group 361"/>
            <p:cNvGrpSpPr/>
            <p:nvPr/>
          </p:nvGrpSpPr>
          <p:grpSpPr>
            <a:xfrm>
              <a:off x="3432481" y="2940703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23" name="Isosceles Triangle 522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4" name="Isosceles Triangle 523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5" name="Isosceles Triangle 524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6" name="Isosceles Triangle 525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4324608" y="2936208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19" name="Isosceles Triangle 518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0" name="Isosceles Triangle 519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1" name="Isosceles Triangle 520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2" name="Isosceles Triangle 521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4" name="Group 363"/>
            <p:cNvGrpSpPr/>
            <p:nvPr/>
          </p:nvGrpSpPr>
          <p:grpSpPr>
            <a:xfrm>
              <a:off x="5174640" y="2954742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15" name="Isosceles Triangle 514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6" name="Isosceles Triangle 515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7" name="Isosceles Triangle 516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8" name="Isosceles Triangle 517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5" name="Group 364"/>
            <p:cNvGrpSpPr/>
            <p:nvPr/>
          </p:nvGrpSpPr>
          <p:grpSpPr>
            <a:xfrm>
              <a:off x="6045720" y="292645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11" name="Isosceles Triangle 51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2" name="Isosceles Triangle 51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3" name="Isosceles Triangle 51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4" name="Isosceles Triangle 51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561402" y="369913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07" name="Isosceles Triangle 506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8" name="Isosceles Triangle 507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9" name="Isosceles Triangle 508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0" name="Isosceles Triangle 509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7" name="Group 366"/>
            <p:cNvGrpSpPr/>
            <p:nvPr/>
          </p:nvGrpSpPr>
          <p:grpSpPr>
            <a:xfrm>
              <a:off x="3485599" y="370427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503" name="Isosceles Triangle 502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4" name="Isosceles Triangle 503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5" name="Isosceles Triangle 504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6" name="Isosceles Triangle 505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8" name="Group 367"/>
            <p:cNvGrpSpPr/>
            <p:nvPr/>
          </p:nvGrpSpPr>
          <p:grpSpPr>
            <a:xfrm>
              <a:off x="2561402" y="436795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99" name="Isosceles Triangle 498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0" name="Isosceles Triangle 499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1" name="Isosceles Triangle 500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2" name="Isosceles Triangle 501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9" name="Group 368"/>
            <p:cNvGrpSpPr/>
            <p:nvPr/>
          </p:nvGrpSpPr>
          <p:grpSpPr>
            <a:xfrm>
              <a:off x="2557872" y="506438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95" name="Isosceles Triangle 494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6" name="Isosceles Triangle 495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7" name="Isosceles Triangle 496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8" name="Isosceles Triangle 497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0" name="Group 369"/>
            <p:cNvGrpSpPr/>
            <p:nvPr/>
          </p:nvGrpSpPr>
          <p:grpSpPr>
            <a:xfrm>
              <a:off x="3453724" y="502791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91" name="Isosceles Triangle 49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2" name="Isosceles Triangle 49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3" name="Isosceles Triangle 49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4" name="Isosceles Triangle 49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3485950" y="4346966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87" name="Isosceles Triangle 486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8" name="Isosceles Triangle 487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9" name="Isosceles Triangle 488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0" name="Isosceles Triangle 489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2" name="Group 371"/>
            <p:cNvGrpSpPr/>
            <p:nvPr/>
          </p:nvGrpSpPr>
          <p:grpSpPr>
            <a:xfrm>
              <a:off x="2557872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83" name="Isosceles Triangle 482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4" name="Isosceles Triangle 483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5" name="Isosceles Triangle 484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6" name="Isosceles Triangle 485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3453724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79" name="Isosceles Triangle 478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0" name="Isosceles Triangle 479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1" name="Isosceles Triangle 480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2" name="Isosceles Triangle 481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6045720" y="356882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75" name="Isosceles Triangle 474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6" name="Isosceles Triangle 475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7" name="Isosceles Triangle 476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8" name="Isosceles Triangle 477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6045720" y="434396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71" name="Isosceles Triangle 47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2" name="Isosceles Triangle 47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3" name="Isosceles Triangle 47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4" name="Isosceles Triangle 47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6045720" y="4993937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67" name="Isosceles Triangle 466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8" name="Isosceles Triangle 467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9" name="Isosceles Triangle 468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0" name="Isosceles Triangle 469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6045720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63" name="Isosceles Triangle 462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4" name="Isosceles Triangle 463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5" name="Isosceles Triangle 464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6" name="Isosceles Triangle 465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5174640" y="3651236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59" name="Isosceles Triangle 458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0" name="Isosceles Triangle 459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1" name="Isosceles Triangle 460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2" name="Isosceles Triangle 461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9" name="Group 378"/>
            <p:cNvGrpSpPr/>
            <p:nvPr/>
          </p:nvGrpSpPr>
          <p:grpSpPr>
            <a:xfrm>
              <a:off x="5174640" y="429393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55" name="Isosceles Triangle 454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Isosceles Triangle 455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7" name="Isosceles Triangle 456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8" name="Isosceles Triangle 457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0" name="Group 379"/>
            <p:cNvGrpSpPr/>
            <p:nvPr/>
          </p:nvGrpSpPr>
          <p:grpSpPr>
            <a:xfrm>
              <a:off x="4324022" y="3648239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51" name="Isosceles Triangle 45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2" name="Isosceles Triangle 45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3" name="Isosceles Triangle 45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4" name="Isosceles Triangle 453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>
              <a:off x="5174640" y="5030911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47" name="Isosceles Triangle 446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8" name="Isosceles Triangle 447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9" name="Isosceles Triangle 448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0" name="Isosceles Triangle 449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2" name="Group 381"/>
            <p:cNvGrpSpPr/>
            <p:nvPr/>
          </p:nvGrpSpPr>
          <p:grpSpPr>
            <a:xfrm>
              <a:off x="4291922" y="504317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43" name="Isosceles Triangle 442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4" name="Isosceles Triangle 443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5" name="Isosceles Triangle 444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6" name="Isosceles Triangle 445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3" name="Group 382"/>
            <p:cNvGrpSpPr/>
            <p:nvPr/>
          </p:nvGrpSpPr>
          <p:grpSpPr>
            <a:xfrm>
              <a:off x="4324022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39" name="Isosceles Triangle 438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0" name="Isosceles Triangle 439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1" name="Isosceles Triangle 440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2" name="Isosceles Triangle 441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4" name="Group 383"/>
            <p:cNvGrpSpPr/>
            <p:nvPr/>
          </p:nvGrpSpPr>
          <p:grpSpPr>
            <a:xfrm>
              <a:off x="5174640" y="5784464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35" name="Isosceles Triangle 434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6" name="Isosceles Triangle 435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7" name="Isosceles Triangle 436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8" name="Isosceles Triangle 437"/>
              <p:cNvSpPr/>
              <p:nvPr/>
            </p:nvSpPr>
            <p:spPr>
              <a:xfrm>
                <a:off x="1189720" y="3717032"/>
                <a:ext cx="283840" cy="429766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5" name="Group 384"/>
            <p:cNvGrpSpPr/>
            <p:nvPr/>
          </p:nvGrpSpPr>
          <p:grpSpPr>
            <a:xfrm>
              <a:off x="4324022" y="4317205"/>
              <a:ext cx="501960" cy="452848"/>
              <a:chOff x="971600" y="3436065"/>
              <a:chExt cx="720080" cy="733815"/>
            </a:xfrm>
            <a:solidFill>
              <a:srgbClr val="00B050"/>
            </a:solidFill>
          </p:grpSpPr>
          <p:sp>
            <p:nvSpPr>
              <p:cNvPr id="431" name="Isosceles Triangle 430"/>
              <p:cNvSpPr/>
              <p:nvPr/>
            </p:nvSpPr>
            <p:spPr>
              <a:xfrm>
                <a:off x="971600" y="3436065"/>
                <a:ext cx="72008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2" name="Isosceles Triangle 431"/>
              <p:cNvSpPr/>
              <p:nvPr/>
            </p:nvSpPr>
            <p:spPr>
              <a:xfrm>
                <a:off x="1407840" y="3436065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3" name="Isosceles Triangle 432"/>
              <p:cNvSpPr/>
              <p:nvPr/>
            </p:nvSpPr>
            <p:spPr>
              <a:xfrm>
                <a:off x="971600" y="3440922"/>
                <a:ext cx="283840" cy="728958"/>
              </a:xfrm>
              <a:prstGeom prst="triangle">
                <a:avLst/>
              </a:prstGeom>
              <a:grp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7" name="Group 386"/>
            <p:cNvGrpSpPr/>
            <p:nvPr/>
          </p:nvGrpSpPr>
          <p:grpSpPr>
            <a:xfrm>
              <a:off x="2397889" y="2755953"/>
              <a:ext cx="4355397" cy="3600400"/>
              <a:chOff x="1403648" y="2357462"/>
              <a:chExt cx="1800200" cy="1799592"/>
            </a:xfrm>
          </p:grpSpPr>
          <p:grpSp>
            <p:nvGrpSpPr>
              <p:cNvPr id="401" name="Group 400"/>
              <p:cNvGrpSpPr/>
              <p:nvPr/>
            </p:nvGrpSpPr>
            <p:grpSpPr>
              <a:xfrm>
                <a:off x="1403648" y="2357462"/>
                <a:ext cx="1800200" cy="361248"/>
                <a:chOff x="1403648" y="2357462"/>
                <a:chExt cx="1800200" cy="361248"/>
              </a:xfrm>
            </p:grpSpPr>
            <p:sp>
              <p:nvSpPr>
                <p:cNvPr id="426" name="Rectangle 425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7" name="Rectangle 426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8" name="Rectangle 427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9" name="Rectangle 428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0" name="Rectangle 429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2" name="Group 401"/>
              <p:cNvGrpSpPr/>
              <p:nvPr/>
            </p:nvGrpSpPr>
            <p:grpSpPr>
              <a:xfrm>
                <a:off x="1403648" y="2718710"/>
                <a:ext cx="1800200" cy="361248"/>
                <a:chOff x="1403648" y="2357462"/>
                <a:chExt cx="1800200" cy="361248"/>
              </a:xfrm>
            </p:grpSpPr>
            <p:sp>
              <p:nvSpPr>
                <p:cNvPr id="421" name="Rectangle 420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2" name="Rectangle 421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3" name="Rectangle 422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4" name="Rectangle 423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5" name="Rectangle 424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3" name="Group 402"/>
              <p:cNvGrpSpPr/>
              <p:nvPr/>
            </p:nvGrpSpPr>
            <p:grpSpPr>
              <a:xfrm>
                <a:off x="1403648" y="3079958"/>
                <a:ext cx="1800200" cy="361248"/>
                <a:chOff x="1403648" y="2357462"/>
                <a:chExt cx="1800200" cy="361248"/>
              </a:xfrm>
            </p:grpSpPr>
            <p:sp>
              <p:nvSpPr>
                <p:cNvPr id="416" name="Rectangle 415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7" name="Rectangle 416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8" name="Rectangle 417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9" name="Rectangle 418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0" name="Rectangle 419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4" name="Group 403"/>
              <p:cNvGrpSpPr/>
              <p:nvPr/>
            </p:nvGrpSpPr>
            <p:grpSpPr>
              <a:xfrm>
                <a:off x="1403648" y="34412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411" name="Rectangle 410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2" name="Rectangle 411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3" name="Rectangle 412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4" name="Rectangle 413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5" name="Rectangle 414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5" name="Group 404"/>
              <p:cNvGrpSpPr/>
              <p:nvPr/>
            </p:nvGrpSpPr>
            <p:grpSpPr>
              <a:xfrm>
                <a:off x="1403648" y="3795806"/>
                <a:ext cx="1800200" cy="361248"/>
                <a:chOff x="1403648" y="2357462"/>
                <a:chExt cx="1800200" cy="361248"/>
              </a:xfrm>
            </p:grpSpPr>
            <p:sp>
              <p:nvSpPr>
                <p:cNvPr id="406" name="Rectangle 405"/>
                <p:cNvSpPr/>
                <p:nvPr/>
              </p:nvSpPr>
              <p:spPr>
                <a:xfrm>
                  <a:off x="1403648" y="2358670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7" name="Rectangle 406"/>
                <p:cNvSpPr/>
                <p:nvPr/>
              </p:nvSpPr>
              <p:spPr>
                <a:xfrm>
                  <a:off x="176368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8" name="Rectangle 407"/>
                <p:cNvSpPr/>
                <p:nvPr/>
              </p:nvSpPr>
              <p:spPr>
                <a:xfrm>
                  <a:off x="212372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9" name="Rectangle 408"/>
                <p:cNvSpPr/>
                <p:nvPr/>
              </p:nvSpPr>
              <p:spPr>
                <a:xfrm>
                  <a:off x="2483768" y="2358066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0" name="Rectangle 409"/>
                <p:cNvSpPr/>
                <p:nvPr/>
              </p:nvSpPr>
              <p:spPr>
                <a:xfrm>
                  <a:off x="2843808" y="2357462"/>
                  <a:ext cx="360040" cy="3600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92" name="Group 91"/>
          <p:cNvGrpSpPr/>
          <p:nvPr/>
        </p:nvGrpSpPr>
        <p:grpSpPr>
          <a:xfrm>
            <a:off x="6228184" y="4125009"/>
            <a:ext cx="1878963" cy="1392223"/>
            <a:chOff x="5313704" y="2426714"/>
            <a:chExt cx="970051" cy="874495"/>
          </a:xfrm>
        </p:grpSpPr>
        <p:grpSp>
          <p:nvGrpSpPr>
            <p:cNvPr id="94" name="Group 93"/>
            <p:cNvGrpSpPr/>
            <p:nvPr/>
          </p:nvGrpSpPr>
          <p:grpSpPr>
            <a:xfrm>
              <a:off x="5671609" y="2426714"/>
              <a:ext cx="252106" cy="183312"/>
              <a:chOff x="3995936" y="2636912"/>
              <a:chExt cx="792088" cy="492327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Freeform 182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Freeform 183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Freeform 184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79" name="5-Point Star 178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5-Point Star 179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5671609" y="2796960"/>
              <a:ext cx="252106" cy="183312"/>
              <a:chOff x="3995936" y="2636912"/>
              <a:chExt cx="792088" cy="492327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Freeform 139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Freeform 141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3" name="Freeform 142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4" name="Freeform 143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5" name="Freeform 144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6" name="Oval 145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37" name="5-Point Star 136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5-Point Star 137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031649" y="2819408"/>
              <a:ext cx="252106" cy="183312"/>
              <a:chOff x="3995936" y="2636912"/>
              <a:chExt cx="792088" cy="492327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8" name="Freeform 127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9" name="Freeform 128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Freeform 129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2" name="Freeform 131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3" name="Freeform 132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5" name="5-Point Star 124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5-Point Star 125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5674392" y="3117897"/>
              <a:ext cx="252106" cy="183312"/>
              <a:chOff x="3995936" y="2636912"/>
              <a:chExt cx="792088" cy="492327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Freeform 115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9" name="Freeform 118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0" name="Freeform 119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3" name="5-Point Star 112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5-Point Star 113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5313704" y="2787962"/>
              <a:ext cx="252106" cy="183312"/>
              <a:chOff x="3995936" y="2636912"/>
              <a:chExt cx="792088" cy="49232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3995936" y="2636912"/>
                <a:ext cx="792088" cy="492327"/>
                <a:chOff x="4355976" y="3073814"/>
                <a:chExt cx="504056" cy="244233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4355976" y="3073814"/>
                  <a:ext cx="144016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44132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Freeform 104"/>
                <p:cNvSpPr/>
                <p:nvPr/>
              </p:nvSpPr>
              <p:spPr>
                <a:xfrm>
                  <a:off x="451640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4609299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 flipH="1">
                  <a:off x="4696627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8" name="Freeform 107"/>
                <p:cNvSpPr/>
                <p:nvPr/>
              </p:nvSpPr>
              <p:spPr>
                <a:xfrm flipH="1">
                  <a:off x="4603735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 flipH="1">
                  <a:off x="4499992" y="3217069"/>
                  <a:ext cx="87328" cy="100978"/>
                </a:xfrm>
                <a:custGeom>
                  <a:avLst/>
                  <a:gdLst>
                    <a:gd name="connsiteX0" fmla="*/ 87328 w 87328"/>
                    <a:gd name="connsiteY0" fmla="*/ 0 h 100978"/>
                    <a:gd name="connsiteX1" fmla="*/ 18271 w 87328"/>
                    <a:gd name="connsiteY1" fmla="*/ 97631 h 100978"/>
                    <a:gd name="connsiteX2" fmla="*/ 1603 w 87328"/>
                    <a:gd name="connsiteY2" fmla="*/ 78581 h 100978"/>
                    <a:gd name="connsiteX3" fmla="*/ 1603 w 87328"/>
                    <a:gd name="connsiteY3" fmla="*/ 80962 h 100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328" h="100978">
                      <a:moveTo>
                        <a:pt x="87328" y="0"/>
                      </a:moveTo>
                      <a:cubicBezTo>
                        <a:pt x="59943" y="42267"/>
                        <a:pt x="32558" y="84534"/>
                        <a:pt x="18271" y="97631"/>
                      </a:cubicBezTo>
                      <a:cubicBezTo>
                        <a:pt x="3984" y="110728"/>
                        <a:pt x="4381" y="81359"/>
                        <a:pt x="1603" y="78581"/>
                      </a:cubicBezTo>
                      <a:cubicBezTo>
                        <a:pt x="-1175" y="75803"/>
                        <a:pt x="214" y="78382"/>
                        <a:pt x="1603" y="80962"/>
                      </a:cubicBezTo>
                    </a:path>
                  </a:pathLst>
                </a:cu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4427984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4572000" y="3140968"/>
                  <a:ext cx="288032" cy="120218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1" name="5-Point Star 100"/>
              <p:cNvSpPr/>
              <p:nvPr/>
            </p:nvSpPr>
            <p:spPr>
              <a:xfrm>
                <a:off x="4109571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5-Point Star 101"/>
              <p:cNvSpPr/>
              <p:nvPr/>
            </p:nvSpPr>
            <p:spPr>
              <a:xfrm>
                <a:off x="4040195" y="2670758"/>
                <a:ext cx="45719" cy="49160"/>
              </a:xfrm>
              <a:prstGeom prst="star5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99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77735</TotalTime>
  <Words>236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Programming Assignment</vt:lpstr>
      <vt:lpstr>Cellular Automata</vt:lpstr>
      <vt:lpstr>Patterns of some seashells are generated by cellular automata. </vt:lpstr>
      <vt:lpstr>Introducing our animals</vt:lpstr>
      <vt:lpstr>Introducing our animals</vt:lpstr>
      <vt:lpstr>Introducing our animals</vt:lpstr>
      <vt:lpstr>PowerPoint Presentation</vt:lpstr>
      <vt:lpstr>Introducing our animals</vt:lpstr>
      <vt:lpstr>Introducing our animals</vt:lpstr>
      <vt:lpstr>Introducing our animals</vt:lpstr>
      <vt:lpstr>Some simple rules</vt:lpstr>
      <vt:lpstr>Sample Automata  Eating rate: 1   Regrowth rate: 2 </vt:lpstr>
    </vt:vector>
  </TitlesOfParts>
  <Company>DTC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</dc:title>
  <dc:creator>Eoin Malins</dc:creator>
  <cp:lastModifiedBy>Eoin Malins</cp:lastModifiedBy>
  <cp:revision>39</cp:revision>
  <cp:lastPrinted>2011-10-12T13:51:36Z</cp:lastPrinted>
  <dcterms:created xsi:type="dcterms:W3CDTF">2011-03-23T10:24:33Z</dcterms:created>
  <dcterms:modified xsi:type="dcterms:W3CDTF">2015-11-04T09:04:11Z</dcterms:modified>
</cp:coreProperties>
</file>