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5F78-E168-4F8F-9415-BCFF02399F1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CCE5-3A4F-439A-B528-45DDEFB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7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5F78-E168-4F8F-9415-BCFF02399F10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CCE5-3A4F-439A-B528-45DDEFB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3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6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Data for Descriptive Analysis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80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Plots and Graphs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51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Plots and Graphs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0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Summary Statistics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Econometric Modeling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01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Demand Functions for  a Representative Consumer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6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Relationships and Parameters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02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Causal Effect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7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Data Distribution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84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Structural Econometric Model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38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Use of Data in Economics (Social Sciences)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5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Stochastic Element (Noise) in Econometric Models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9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Source of Stochastic Element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1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Steps to Estimation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78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Statistical Distributions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Conditional Expectation Function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5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Linear Regression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Linear Regression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Regression Coefficients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6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Regression Coefficients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Ordinary Least Squares 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6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Data Used in Economic Analysis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9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OLS – Assumptions and Properties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8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Structure of Dataset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5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Variables used in Economic Analysis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63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Data Sources – Observational or Experimental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86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Survey Data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9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Size of Datasets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Big Data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18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A4 Paper (210x297 mm)</PresentationFormat>
  <Paragraphs>29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Use of Data in Economics (Social Sciences)</vt:lpstr>
      <vt:lpstr>Data Used in Economic Analysis</vt:lpstr>
      <vt:lpstr>Structure of Dataset</vt:lpstr>
      <vt:lpstr>Variables used in Economic Analysis</vt:lpstr>
      <vt:lpstr>Data Sources – Observational or Experimental</vt:lpstr>
      <vt:lpstr>Survey Data</vt:lpstr>
      <vt:lpstr>Size of Datasets</vt:lpstr>
      <vt:lpstr>Big Data</vt:lpstr>
      <vt:lpstr>Data for Descriptive Analysis</vt:lpstr>
      <vt:lpstr>Plots and Graphs</vt:lpstr>
      <vt:lpstr>Plots and Graphs</vt:lpstr>
      <vt:lpstr>Summary Statistics</vt:lpstr>
      <vt:lpstr>Econometric Modeling</vt:lpstr>
      <vt:lpstr>Demand Functions for  a Representative Consumer</vt:lpstr>
      <vt:lpstr>Relationships and Parameters</vt:lpstr>
      <vt:lpstr>Causal Effect</vt:lpstr>
      <vt:lpstr>Data Distribution</vt:lpstr>
      <vt:lpstr>Structural Econometric Model</vt:lpstr>
      <vt:lpstr>Stochastic Element (Noise) in Econometric Models</vt:lpstr>
      <vt:lpstr>Source of Stochastic Element</vt:lpstr>
      <vt:lpstr>Steps to Estimation</vt:lpstr>
      <vt:lpstr>Statistical Distributions</vt:lpstr>
      <vt:lpstr>Conditional Expectation Function</vt:lpstr>
      <vt:lpstr>Linear Regression </vt:lpstr>
      <vt:lpstr>Linear Regression </vt:lpstr>
      <vt:lpstr>Regression Coefficients</vt:lpstr>
      <vt:lpstr>Regression Coefficients</vt:lpstr>
      <vt:lpstr>Ordinary Least Squares </vt:lpstr>
      <vt:lpstr>OLS – Assumptions and Properties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geeta</dc:creator>
  <cp:lastModifiedBy>geeta</cp:lastModifiedBy>
  <cp:revision>1</cp:revision>
  <dcterms:created xsi:type="dcterms:W3CDTF">2019-03-12T15:31:11Z</dcterms:created>
  <dcterms:modified xsi:type="dcterms:W3CDTF">2019-03-12T15:31:12Z</dcterms:modified>
</cp:coreProperties>
</file>