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D554-A8DA-4921-8D40-703E7BA54D9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E13F0-759E-46B2-89C4-5C3658A5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D554-A8DA-4921-8D40-703E7BA54D9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E13F0-759E-46B2-89C4-5C3658A5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Utility Maximization 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9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Preferences - Indifference Curves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8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Utility Maximization – Graphical Representation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Income and Substitution Effects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1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Demand Curve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Economics and Machine Learning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0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Economic and Econometric Modeling : Readings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7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What can Economics explain?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84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Empirical Questions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3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Economic Models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07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Allocation of Resources in the Market through Prices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Consumer Theory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00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mtClean="0"/>
              <a:t>Consumer Theory</a:t>
            </a:r>
            <a:endParaRPr lang="en-ZA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0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A4 Paper (210x297 mm)</PresentationFormat>
  <Paragraphs>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Economics and Machine Learning</vt:lpstr>
      <vt:lpstr>Economic and Econometric Modeling : Readings</vt:lpstr>
      <vt:lpstr>What can Economics explain?</vt:lpstr>
      <vt:lpstr>Empirical Questions</vt:lpstr>
      <vt:lpstr>Economic Models</vt:lpstr>
      <vt:lpstr>Allocation of Resources in the Market through Prices</vt:lpstr>
      <vt:lpstr>Consumer Theory</vt:lpstr>
      <vt:lpstr>Consumer Theory</vt:lpstr>
      <vt:lpstr>Utility Maximization </vt:lpstr>
      <vt:lpstr>Preferences - Indifference Curves</vt:lpstr>
      <vt:lpstr>Utility Maximization – Graphical Representation</vt:lpstr>
      <vt:lpstr>Income and Substitution Effects</vt:lpstr>
      <vt:lpstr>Demand Curve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geeta</dc:creator>
  <cp:lastModifiedBy>geeta</cp:lastModifiedBy>
  <cp:revision>1</cp:revision>
  <dcterms:created xsi:type="dcterms:W3CDTF">2019-02-12T16:20:53Z</dcterms:created>
  <dcterms:modified xsi:type="dcterms:W3CDTF">2019-02-12T16:20:53Z</dcterms:modified>
</cp:coreProperties>
</file>