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1812-FBF3-4F4C-AFE0-B68AB0BE86D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AB9-50C5-45C4-B873-6BEE0708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1812-FBF3-4F4C-AFE0-B68AB0BE86D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0AB9-50C5-45C4-B873-6BEE0708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Utility Maximization 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5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Preferences - Indifference Curves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1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Utility Maximization – Graphical Representation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Income and Substitution Effects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9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Demand Curve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Types of Preferences / Utility Function 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8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Types of Utility Function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2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Types of Utility Function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6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Types of Indifference Curves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0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Slope of Indifference Curve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5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Economics and Machine Learning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Deriving Demand Curve – Graphical Representation 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Demand Functions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Demand Functions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6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More Flexible Utility Function /Demand Systems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Market Demand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9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Labour Market - Participation and Supply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2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Labour Supply with Non-labour Income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1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Labour Supply </a:t>
            </a:r>
            <a:r>
              <a:rPr lang="en-US" smtClean="0"/>
              <a:t>without Non-labour Income</a:t>
            </a:r>
            <a:r>
              <a:rPr lang="en-ZA" smtClean="0"/>
              <a:t> </a:t>
            </a:r>
            <a:endParaRPr lang="en-ZA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5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Economic and Econometric Modeling : Readings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6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What can Economics explain?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9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Empirical Questions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8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Economic Models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5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Allocation of Resources in the Market through Prices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Consumer Theory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3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Consumer Theory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A4 Paper (210x297 mm)</PresentationFormat>
  <Paragraphs>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Economics and Machine Learning</vt:lpstr>
      <vt:lpstr>Economic and Econometric Modeling : Readings</vt:lpstr>
      <vt:lpstr>What can Economics explain?</vt:lpstr>
      <vt:lpstr>Empirical Questions</vt:lpstr>
      <vt:lpstr>Economic Models</vt:lpstr>
      <vt:lpstr>Allocation of Resources in the Market through Prices</vt:lpstr>
      <vt:lpstr>Consumer Theory</vt:lpstr>
      <vt:lpstr>Consumer Theory</vt:lpstr>
      <vt:lpstr>Utility Maximization </vt:lpstr>
      <vt:lpstr>Preferences - Indifference Curves</vt:lpstr>
      <vt:lpstr>Utility Maximization – Graphical Representation</vt:lpstr>
      <vt:lpstr>Income and Substitution Effects</vt:lpstr>
      <vt:lpstr>Demand Curve</vt:lpstr>
      <vt:lpstr>Types of Preferences / Utility Function </vt:lpstr>
      <vt:lpstr>Types of Utility Function</vt:lpstr>
      <vt:lpstr>Types of Utility Function</vt:lpstr>
      <vt:lpstr>Types of Indifference Curves</vt:lpstr>
      <vt:lpstr>Slope of Indifference Curve</vt:lpstr>
      <vt:lpstr>Deriving Demand Curve – Graphical Representation </vt:lpstr>
      <vt:lpstr>Demand Functions</vt:lpstr>
      <vt:lpstr>Demand Functions</vt:lpstr>
      <vt:lpstr>More Flexible Utility Function /Demand Systems</vt:lpstr>
      <vt:lpstr>Market Demand</vt:lpstr>
      <vt:lpstr>Labour Market - Participation and Supply</vt:lpstr>
      <vt:lpstr>Labour Supply with Non-labour Income</vt:lpstr>
      <vt:lpstr>Labour Supply without Non-labour Income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geeta</dc:creator>
  <cp:lastModifiedBy>geeta</cp:lastModifiedBy>
  <cp:revision>1</cp:revision>
  <dcterms:created xsi:type="dcterms:W3CDTF">2019-02-19T16:01:06Z</dcterms:created>
  <dcterms:modified xsi:type="dcterms:W3CDTF">2019-02-19T16:01:06Z</dcterms:modified>
</cp:coreProperties>
</file>