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108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2170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80141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3343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7641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648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8809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4197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111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9613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364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60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62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250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9231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2420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044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F5FFB5B-6CA9-4A8F-A2FA-0C4E968733FA}" type="datetimeFigureOut">
              <a:rPr lang="ru-RU" smtClean="0"/>
              <a:t>17.04.2025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60BAE8-4642-4930-839B-B9C4E759ADA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3062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C459D7-4F26-11FB-F457-4CF5C1EBE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2608" y="1447800"/>
            <a:ext cx="11356847" cy="3329581"/>
          </a:xfrm>
        </p:spPr>
        <p:txBody>
          <a:bodyPr/>
          <a:lstStyle/>
          <a:p>
            <a:r>
              <a:rPr lang="ru-RU" sz="5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Проект по программированию</a:t>
            </a:r>
            <a:br>
              <a:rPr lang="ru-RU" sz="5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</a:br>
            <a:r>
              <a:rPr lang="ru-RU" sz="2800" b="1" dirty="0"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Тренировочные задания по алгебре логике и системах счисления, с занесением результатов в базу данных и выбором уровня сложности</a:t>
            </a:r>
            <a:endParaRPr lang="ru-RU" sz="2800" dirty="0"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C5A511-4120-76F0-1A4C-7A5562C62917}"/>
              </a:ext>
            </a:extLst>
          </p:cNvPr>
          <p:cNvSpPr txBox="1"/>
          <p:nvPr/>
        </p:nvSpPr>
        <p:spPr>
          <a:xfrm>
            <a:off x="6096000" y="4956048"/>
            <a:ext cx="58094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r"/>
            <a:r>
              <a:rPr lang="ru-RU" sz="1800" b="0" i="0" u="none" strike="noStrike" dirty="0">
                <a:solidFill>
                  <a:schemeClr val="tx1">
                    <a:lumMod val="9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Выполнил: ученик</a:t>
            </a:r>
          </a:p>
          <a:p>
            <a:pPr marR="0" algn="r"/>
            <a:r>
              <a:rPr lang="ru-RU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Лицея № 393</a:t>
            </a:r>
          </a:p>
          <a:p>
            <a:pPr marR="0" algn="r"/>
            <a:r>
              <a:rPr lang="ru-RU" sz="1800" b="0" i="0" u="none" strike="noStrike" baseline="0" dirty="0">
                <a:solidFill>
                  <a:schemeClr val="tx1">
                    <a:lumMod val="9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9 Б класса</a:t>
            </a:r>
          </a:p>
          <a:p>
            <a:pPr algn="r"/>
            <a:r>
              <a:rPr lang="ru-RU" dirty="0" err="1">
                <a:solidFill>
                  <a:schemeClr val="tx1">
                    <a:lumMod val="9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Клиндухов</a:t>
            </a:r>
            <a:r>
              <a:rPr lang="ru-RU" dirty="0">
                <a:solidFill>
                  <a:schemeClr val="tx1">
                    <a:lumMod val="9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 Сем</a:t>
            </a:r>
            <a:r>
              <a:rPr lang="ru-RU" b="1" i="0" dirty="0">
                <a:solidFill>
                  <a:schemeClr val="tx1">
                    <a:lumMod val="95000"/>
                  </a:schemeClr>
                </a:solidFill>
                <a:effectLst/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ё</a:t>
            </a:r>
            <a:r>
              <a:rPr lang="ru-RU" b="1" dirty="0">
                <a:solidFill>
                  <a:schemeClr val="tx1">
                    <a:lumMod val="9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н</a:t>
            </a:r>
            <a:endParaRPr lang="ru-RU" dirty="0">
              <a:solidFill>
                <a:schemeClr val="tx1">
                  <a:lumMod val="95000"/>
                </a:schemeClr>
              </a:solidFill>
              <a:latin typeface="Liberation Serif" panose="02020603050405020304" pitchFamily="18" charset="0"/>
              <a:ea typeface="Liberation Serif" panose="02020603050405020304" pitchFamily="18" charset="0"/>
              <a:cs typeface="Liberation Serif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7039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10CD73-5B7B-0CE0-3D03-7B694B778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20" y="180506"/>
            <a:ext cx="11580452" cy="610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75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D0DA8-489C-AA0C-0E97-B1796023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DA5FE70-AD59-05F8-A96E-4B91254829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331259"/>
            <a:ext cx="11143553" cy="419548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sz="3600" b="0" i="0" u="none" strike="noStrike" dirty="0">
                <a:solidFill>
                  <a:schemeClr val="tx1">
                    <a:lumMod val="9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В дальнейшем в проекте можно будет реализовать генерацию заданий, в зависимости от сложности, так же хеширование </a:t>
            </a:r>
            <a:r>
              <a:rPr lang="ru-RU" sz="3600" b="0" i="0" u="none" strike="noStrike">
                <a:solidFill>
                  <a:schemeClr val="tx1">
                    <a:lumMod val="9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пароля пользователя. </a:t>
            </a:r>
            <a:r>
              <a:rPr lang="ru-RU" sz="3600" b="0" i="0" u="none" strike="noStrike" dirty="0">
                <a:solidFill>
                  <a:schemeClr val="tx1">
                    <a:lumMod val="9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Так же добавить другого рода задания по информатике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8866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D6A45F-00BE-C8CC-B235-48FA29E60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и применение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BA228C-9954-4879-0162-CF494136B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Создание программы, которая поможет ученикам средней и старшей школы вспомнить или освоить разного уровня сложности задания по Алгебре логике или Системам счисления.</a:t>
            </a:r>
          </a:p>
        </p:txBody>
      </p:sp>
    </p:spTree>
    <p:extLst>
      <p:ext uri="{BB962C8B-B14F-4D97-AF65-F5344CB8AC3E}">
        <p14:creationId xmlns:p14="http://schemas.microsoft.com/office/powerpoint/2010/main" val="227119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E511D2-75D8-BD70-3E4B-1CC06C5F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/>
              <a:t>Полезность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23922C-A308-6799-E3F4-46E8F962F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dirty="0">
                <a:solidFill>
                  <a:schemeClr val="tx1">
                    <a:lumMod val="95000"/>
                  </a:schemeClr>
                </a:solidFill>
                <a:latin typeface="Liberation Serif" panose="02020603050405020304" pitchFamily="18" charset="0"/>
                <a:ea typeface="Liberation Serif" panose="02020603050405020304" pitchFamily="18" charset="0"/>
                <a:cs typeface="Liberation Serif" panose="02020603050405020304" pitchFamily="18" charset="0"/>
              </a:rPr>
              <a:t>Данная программа создана для учащихся средней и старшей школы для того, чтобы вспомнить или изучить базовые действия с системами счисления или алгебре логике </a:t>
            </a:r>
          </a:p>
        </p:txBody>
      </p:sp>
    </p:spTree>
    <p:extLst>
      <p:ext uri="{BB962C8B-B14F-4D97-AF65-F5344CB8AC3E}">
        <p14:creationId xmlns:p14="http://schemas.microsoft.com/office/powerpoint/2010/main" val="3824826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FEA47A-783D-35E3-7FD4-D3A4B9E3B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127" y="123534"/>
            <a:ext cx="9404723" cy="1400530"/>
          </a:xfrm>
        </p:spPr>
        <p:txBody>
          <a:bodyPr/>
          <a:lstStyle/>
          <a:p>
            <a:r>
              <a:rPr lang="ru-RU" dirty="0"/>
              <a:t>Устойчивость работы программы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726F3B3-C7DB-1268-FD8A-2CCF284C0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20" y="1399678"/>
            <a:ext cx="11327963" cy="4525634"/>
          </a:xfrm>
        </p:spPr>
      </p:pic>
    </p:spTree>
    <p:extLst>
      <p:ext uri="{BB962C8B-B14F-4D97-AF65-F5344CB8AC3E}">
        <p14:creationId xmlns:p14="http://schemas.microsoft.com/office/powerpoint/2010/main" val="655531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9482E7-E660-4279-403C-BFDDF788E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F108A3F-94A9-47EF-5D87-DFCD6AD9F3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039" y="148349"/>
            <a:ext cx="9637662" cy="6561301"/>
          </a:xfrm>
        </p:spPr>
      </p:pic>
    </p:spTree>
    <p:extLst>
      <p:ext uri="{BB962C8B-B14F-4D97-AF65-F5344CB8AC3E}">
        <p14:creationId xmlns:p14="http://schemas.microsoft.com/office/powerpoint/2010/main" val="2925248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1EB927-E24E-5E78-CF17-86D0E709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83D2637-1C39-3132-B59B-BA2A99177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452718"/>
            <a:ext cx="10899778" cy="6240331"/>
          </a:xfrm>
        </p:spPr>
      </p:pic>
    </p:spTree>
    <p:extLst>
      <p:ext uri="{BB962C8B-B14F-4D97-AF65-F5344CB8AC3E}">
        <p14:creationId xmlns:p14="http://schemas.microsoft.com/office/powerpoint/2010/main" val="3966378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Объект 6">
            <a:extLst>
              <a:ext uri="{FF2B5EF4-FFF2-40B4-BE49-F238E27FC236}">
                <a16:creationId xmlns:a16="http://schemas.microsoft.com/office/drawing/2014/main" id="{826BC39C-EF1D-07E0-B91E-3B8252C7D0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071" y="239234"/>
            <a:ext cx="9009953" cy="6379531"/>
          </a:xfrm>
        </p:spPr>
      </p:pic>
    </p:spTree>
    <p:extLst>
      <p:ext uri="{BB962C8B-B14F-4D97-AF65-F5344CB8AC3E}">
        <p14:creationId xmlns:p14="http://schemas.microsoft.com/office/powerpoint/2010/main" val="1509063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833EA6-4F01-34CA-0552-0B54CDBE8B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E54FBAB-1E10-A2B4-4F29-00C9179318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BA664D7-ED7E-903D-C588-30D114DA7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480" y="72565"/>
            <a:ext cx="8214360" cy="67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903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93AAF-1809-414D-1F59-F13103E83F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9EC1E6F-3E6F-5C4A-57E3-45A23FAB8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6EDF816-3373-EE75-6C57-8B26AD35C8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121" y="106952"/>
            <a:ext cx="9282887" cy="664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699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134</TotalTime>
  <Words>119</Words>
  <Application>Microsoft Office PowerPoint</Application>
  <PresentationFormat>Широкоэкранный</PresentationFormat>
  <Paragraphs>12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Century Gothic</vt:lpstr>
      <vt:lpstr>Liberation Serif</vt:lpstr>
      <vt:lpstr>Wingdings 3</vt:lpstr>
      <vt:lpstr>Ион</vt:lpstr>
      <vt:lpstr>Проект по программированию Тренировочные задания по алгебре логике и системах счисления, с занесением результатов в базу данных и выбором уровня сложности</vt:lpstr>
      <vt:lpstr>Идея и применение</vt:lpstr>
      <vt:lpstr>Полезность</vt:lpstr>
      <vt:lpstr>Устойчивость работы программы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Семен</dc:creator>
  <cp:lastModifiedBy>Семен</cp:lastModifiedBy>
  <cp:revision>5</cp:revision>
  <dcterms:created xsi:type="dcterms:W3CDTF">2025-04-07T19:10:42Z</dcterms:created>
  <dcterms:modified xsi:type="dcterms:W3CDTF">2025-04-17T20:05:19Z</dcterms:modified>
</cp:coreProperties>
</file>