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10" r:id="rId3"/>
    <p:sldId id="301" r:id="rId4"/>
    <p:sldId id="302" r:id="rId5"/>
    <p:sldId id="312" r:id="rId6"/>
    <p:sldId id="316" r:id="rId7"/>
    <p:sldId id="319" r:id="rId8"/>
    <p:sldId id="325" r:id="rId9"/>
    <p:sldId id="329" r:id="rId10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1A04"/>
    <a:srgbClr val="AE3113"/>
    <a:srgbClr val="AB2F13"/>
    <a:srgbClr val="C92B2F"/>
    <a:srgbClr val="E6AFB0"/>
    <a:srgbClr val="CCCFD3"/>
    <a:srgbClr val="EFB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D00874-D997-4CCA-9F5E-BB511FF4CC86}" v="2" dt="2023-11-17T02:57:19.689"/>
    <p1510:client id="{E9A35E25-485F-474E-8428-D5E6D7AA0504}" v="124" dt="2023-11-17T06:25:12.3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98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59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bao" userId="60f87d71-f48e-426d-9a55-4766703778a1" providerId="ADAL" clId="{E9A35E25-485F-474E-8428-D5E6D7AA0504}"/>
    <pc:docChg chg="undo redo custSel addSld delSld modSld sldOrd">
      <pc:chgData name="Maxbao" userId="60f87d71-f48e-426d-9a55-4766703778a1" providerId="ADAL" clId="{E9A35E25-485F-474E-8428-D5E6D7AA0504}" dt="2023-11-17T06:25:47.135" v="2907" actId="47"/>
      <pc:docMkLst>
        <pc:docMk/>
      </pc:docMkLst>
      <pc:sldChg chg="modSp">
        <pc:chgData name="Maxbao" userId="60f87d71-f48e-426d-9a55-4766703778a1" providerId="ADAL" clId="{E9A35E25-485F-474E-8428-D5E6D7AA0504}" dt="2023-11-17T05:44:50.512" v="231"/>
        <pc:sldMkLst>
          <pc:docMk/>
          <pc:sldMk cId="0" sldId="256"/>
        </pc:sldMkLst>
        <pc:picChg chg="mod">
          <ac:chgData name="Maxbao" userId="60f87d71-f48e-426d-9a55-4766703778a1" providerId="ADAL" clId="{E9A35E25-485F-474E-8428-D5E6D7AA0504}" dt="2023-11-17T05:44:50.512" v="231"/>
          <ac:picMkLst>
            <pc:docMk/>
            <pc:sldMk cId="0" sldId="256"/>
            <ac:picMk id="1026" creationId="{9A911877-8A01-123D-532A-46BE13384DC0}"/>
          </ac:picMkLst>
        </pc:picChg>
      </pc:sldChg>
      <pc:sldChg chg="addSp delSp modSp mod">
        <pc:chgData name="Maxbao" userId="60f87d71-f48e-426d-9a55-4766703778a1" providerId="ADAL" clId="{E9A35E25-485F-474E-8428-D5E6D7AA0504}" dt="2023-11-17T05:26:44.177" v="11" actId="1076"/>
        <pc:sldMkLst>
          <pc:docMk/>
          <pc:sldMk cId="0" sldId="301"/>
        </pc:sldMkLst>
        <pc:picChg chg="add mod">
          <ac:chgData name="Maxbao" userId="60f87d71-f48e-426d-9a55-4766703778a1" providerId="ADAL" clId="{E9A35E25-485F-474E-8428-D5E6D7AA0504}" dt="2023-11-17T05:26:44.177" v="11" actId="1076"/>
          <ac:picMkLst>
            <pc:docMk/>
            <pc:sldMk cId="0" sldId="301"/>
            <ac:picMk id="3" creationId="{8E3E8AAE-5C16-A524-9344-A19D3A1B90EA}"/>
          </ac:picMkLst>
        </pc:picChg>
        <pc:picChg chg="del">
          <ac:chgData name="Maxbao" userId="60f87d71-f48e-426d-9a55-4766703778a1" providerId="ADAL" clId="{E9A35E25-485F-474E-8428-D5E6D7AA0504}" dt="2023-11-17T05:21:09.307" v="0" actId="478"/>
          <ac:picMkLst>
            <pc:docMk/>
            <pc:sldMk cId="0" sldId="301"/>
            <ac:picMk id="4" creationId="{00000000-0000-0000-0000-000000000000}"/>
          </ac:picMkLst>
        </pc:picChg>
      </pc:sldChg>
      <pc:sldChg chg="addSp delSp modSp mod">
        <pc:chgData name="Maxbao" userId="60f87d71-f48e-426d-9a55-4766703778a1" providerId="ADAL" clId="{E9A35E25-485F-474E-8428-D5E6D7AA0504}" dt="2023-11-17T05:45:57.374" v="246" actId="1076"/>
        <pc:sldMkLst>
          <pc:docMk/>
          <pc:sldMk cId="0" sldId="316"/>
        </pc:sldMkLst>
        <pc:spChg chg="del">
          <ac:chgData name="Maxbao" userId="60f87d71-f48e-426d-9a55-4766703778a1" providerId="ADAL" clId="{E9A35E25-485F-474E-8428-D5E6D7AA0504}" dt="2023-11-17T05:34:15.864" v="48" actId="478"/>
          <ac:spMkLst>
            <pc:docMk/>
            <pc:sldMk cId="0" sldId="316"/>
            <ac:spMk id="4" creationId="{00000000-0000-0000-0000-000000000000}"/>
          </ac:spMkLst>
        </pc:spChg>
        <pc:spChg chg="add del mod">
          <ac:chgData name="Maxbao" userId="60f87d71-f48e-426d-9a55-4766703778a1" providerId="ADAL" clId="{E9A35E25-485F-474E-8428-D5E6D7AA0504}" dt="2023-11-17T05:34:25.635" v="59" actId="478"/>
          <ac:spMkLst>
            <pc:docMk/>
            <pc:sldMk cId="0" sldId="316"/>
            <ac:spMk id="7" creationId="{00000000-0000-0000-0000-000000000000}"/>
          </ac:spMkLst>
        </pc:spChg>
        <pc:spChg chg="del">
          <ac:chgData name="Maxbao" userId="60f87d71-f48e-426d-9a55-4766703778a1" providerId="ADAL" clId="{E9A35E25-485F-474E-8428-D5E6D7AA0504}" dt="2023-11-17T05:34:21.869" v="56" actId="478"/>
          <ac:spMkLst>
            <pc:docMk/>
            <pc:sldMk cId="0" sldId="316"/>
            <ac:spMk id="8" creationId="{00000000-0000-0000-0000-000000000000}"/>
          </ac:spMkLst>
        </pc:spChg>
        <pc:spChg chg="del">
          <ac:chgData name="Maxbao" userId="60f87d71-f48e-426d-9a55-4766703778a1" providerId="ADAL" clId="{E9A35E25-485F-474E-8428-D5E6D7AA0504}" dt="2023-11-17T05:34:23.271" v="57" actId="478"/>
          <ac:spMkLst>
            <pc:docMk/>
            <pc:sldMk cId="0" sldId="316"/>
            <ac:spMk id="11" creationId="{00000000-0000-0000-0000-000000000000}"/>
          </ac:spMkLst>
        </pc:spChg>
        <pc:spChg chg="del">
          <ac:chgData name="Maxbao" userId="60f87d71-f48e-426d-9a55-4766703778a1" providerId="ADAL" clId="{E9A35E25-485F-474E-8428-D5E6D7AA0504}" dt="2023-11-17T05:34:27.568" v="60" actId="478"/>
          <ac:spMkLst>
            <pc:docMk/>
            <pc:sldMk cId="0" sldId="316"/>
            <ac:spMk id="16" creationId="{00000000-0000-0000-0000-000000000000}"/>
          </ac:spMkLst>
        </pc:spChg>
        <pc:grpChg chg="add mod">
          <ac:chgData name="Maxbao" userId="60f87d71-f48e-426d-9a55-4766703778a1" providerId="ADAL" clId="{E9A35E25-485F-474E-8428-D5E6D7AA0504}" dt="2023-11-17T05:45:57.374" v="246" actId="1076"/>
          <ac:grpSpMkLst>
            <pc:docMk/>
            <pc:sldMk cId="0" sldId="316"/>
            <ac:grpSpMk id="15" creationId="{E61E1898-00F7-A8FF-A541-A134F2A8B564}"/>
          </ac:grpSpMkLst>
        </pc:grpChg>
        <pc:picChg chg="del mod">
          <ac:chgData name="Maxbao" userId="60f87d71-f48e-426d-9a55-4766703778a1" providerId="ADAL" clId="{E9A35E25-485F-474E-8428-D5E6D7AA0504}" dt="2023-11-17T05:34:16.816" v="50" actId="478"/>
          <ac:picMkLst>
            <pc:docMk/>
            <pc:sldMk cId="0" sldId="316"/>
            <ac:picMk id="6" creationId="{00000000-0000-0000-0000-000000000000}"/>
          </ac:picMkLst>
        </pc:picChg>
        <pc:picChg chg="add del mod">
          <ac:chgData name="Maxbao" userId="60f87d71-f48e-426d-9a55-4766703778a1" providerId="ADAL" clId="{E9A35E25-485F-474E-8428-D5E6D7AA0504}" dt="2023-11-17T05:35:43.078" v="66" actId="478"/>
          <ac:picMkLst>
            <pc:docMk/>
            <pc:sldMk cId="0" sldId="316"/>
            <ac:picMk id="9" creationId="{BA13FAC1-7F92-18E0-27E2-250F7F575268}"/>
          </ac:picMkLst>
        </pc:picChg>
        <pc:picChg chg="del">
          <ac:chgData name="Maxbao" userId="60f87d71-f48e-426d-9a55-4766703778a1" providerId="ADAL" clId="{E9A35E25-485F-474E-8428-D5E6D7AA0504}" dt="2023-11-17T05:34:16.367" v="49" actId="478"/>
          <ac:picMkLst>
            <pc:docMk/>
            <pc:sldMk cId="0" sldId="316"/>
            <ac:picMk id="10" creationId="{00000000-0000-0000-0000-000000000000}"/>
          </ac:picMkLst>
        </pc:picChg>
        <pc:picChg chg="add mod modCrop">
          <ac:chgData name="Maxbao" userId="60f87d71-f48e-426d-9a55-4766703778a1" providerId="ADAL" clId="{E9A35E25-485F-474E-8428-D5E6D7AA0504}" dt="2023-11-17T05:45:54.194" v="245" actId="164"/>
          <ac:picMkLst>
            <pc:docMk/>
            <pc:sldMk cId="0" sldId="316"/>
            <ac:picMk id="13" creationId="{C6ACD4C1-5496-86E6-78C9-7063DABF0978}"/>
          </ac:picMkLst>
        </pc:picChg>
        <pc:picChg chg="add mod modCrop">
          <ac:chgData name="Maxbao" userId="60f87d71-f48e-426d-9a55-4766703778a1" providerId="ADAL" clId="{E9A35E25-485F-474E-8428-D5E6D7AA0504}" dt="2023-11-17T05:45:54.194" v="245" actId="164"/>
          <ac:picMkLst>
            <pc:docMk/>
            <pc:sldMk cId="0" sldId="316"/>
            <ac:picMk id="14" creationId="{1B6AC516-DD0F-DCB9-E2A0-FFF19F62DECD}"/>
          </ac:picMkLst>
        </pc:picChg>
      </pc:sldChg>
      <pc:sldChg chg="addSp delSp modSp del mod">
        <pc:chgData name="Maxbao" userId="60f87d71-f48e-426d-9a55-4766703778a1" providerId="ADAL" clId="{E9A35E25-485F-474E-8428-D5E6D7AA0504}" dt="2023-11-17T06:25:44.369" v="2905" actId="47"/>
        <pc:sldMkLst>
          <pc:docMk/>
          <pc:sldMk cId="0" sldId="318"/>
        </pc:sldMkLst>
        <pc:spChg chg="mod">
          <ac:chgData name="Maxbao" userId="60f87d71-f48e-426d-9a55-4766703778a1" providerId="ADAL" clId="{E9A35E25-485F-474E-8428-D5E6D7AA0504}" dt="2023-11-17T05:38:03.543" v="95" actId="20577"/>
          <ac:spMkLst>
            <pc:docMk/>
            <pc:sldMk cId="0" sldId="318"/>
            <ac:spMk id="4" creationId="{00000000-0000-0000-0000-000000000000}"/>
          </ac:spMkLst>
        </pc:spChg>
        <pc:spChg chg="mod">
          <ac:chgData name="Maxbao" userId="60f87d71-f48e-426d-9a55-4766703778a1" providerId="ADAL" clId="{E9A35E25-485F-474E-8428-D5E6D7AA0504}" dt="2023-11-17T05:42:14.276" v="161" actId="1076"/>
          <ac:spMkLst>
            <pc:docMk/>
            <pc:sldMk cId="0" sldId="318"/>
            <ac:spMk id="7" creationId="{00000000-0000-0000-0000-000000000000}"/>
          </ac:spMkLst>
        </pc:spChg>
        <pc:spChg chg="del">
          <ac:chgData name="Maxbao" userId="60f87d71-f48e-426d-9a55-4766703778a1" providerId="ADAL" clId="{E9A35E25-485F-474E-8428-D5E6D7AA0504}" dt="2023-11-17T05:37:25.779" v="78" actId="478"/>
          <ac:spMkLst>
            <pc:docMk/>
            <pc:sldMk cId="0" sldId="318"/>
            <ac:spMk id="11" creationId="{00000000-0000-0000-0000-000000000000}"/>
          </ac:spMkLst>
        </pc:spChg>
        <pc:spChg chg="del">
          <ac:chgData name="Maxbao" userId="60f87d71-f48e-426d-9a55-4766703778a1" providerId="ADAL" clId="{E9A35E25-485F-474E-8428-D5E6D7AA0504}" dt="2023-11-17T05:37:24.272" v="76" actId="478"/>
          <ac:spMkLst>
            <pc:docMk/>
            <pc:sldMk cId="0" sldId="318"/>
            <ac:spMk id="14" creationId="{00000000-0000-0000-0000-000000000000}"/>
          </ac:spMkLst>
        </pc:spChg>
        <pc:spChg chg="add del">
          <ac:chgData name="Maxbao" userId="60f87d71-f48e-426d-9a55-4766703778a1" providerId="ADAL" clId="{E9A35E25-485F-474E-8428-D5E6D7AA0504}" dt="2023-11-17T05:40:22.203" v="110" actId="22"/>
          <ac:spMkLst>
            <pc:docMk/>
            <pc:sldMk cId="0" sldId="318"/>
            <ac:spMk id="15" creationId="{801180DE-8B41-FFF8-D342-1E22CBA1C3D2}"/>
          </ac:spMkLst>
        </pc:spChg>
        <pc:spChg chg="del">
          <ac:chgData name="Maxbao" userId="60f87d71-f48e-426d-9a55-4766703778a1" providerId="ADAL" clId="{E9A35E25-485F-474E-8428-D5E6D7AA0504}" dt="2023-11-17T05:37:26.724" v="79" actId="478"/>
          <ac:spMkLst>
            <pc:docMk/>
            <pc:sldMk cId="0" sldId="318"/>
            <ac:spMk id="16" creationId="{00000000-0000-0000-0000-000000000000}"/>
          </ac:spMkLst>
        </pc:spChg>
        <pc:picChg chg="add mod">
          <ac:chgData name="Maxbao" userId="60f87d71-f48e-426d-9a55-4766703778a1" providerId="ADAL" clId="{E9A35E25-485F-474E-8428-D5E6D7AA0504}" dt="2023-11-17T05:42:19.344" v="162" actId="1076"/>
          <ac:picMkLst>
            <pc:docMk/>
            <pc:sldMk cId="0" sldId="318"/>
            <ac:picMk id="3" creationId="{AF1B4E7E-C729-5349-0749-F6BA4E025CD6}"/>
          </ac:picMkLst>
        </pc:picChg>
        <pc:picChg chg="del">
          <ac:chgData name="Maxbao" userId="60f87d71-f48e-426d-9a55-4766703778a1" providerId="ADAL" clId="{E9A35E25-485F-474E-8428-D5E6D7AA0504}" dt="2023-11-17T05:37:23.320" v="75" actId="478"/>
          <ac:picMkLst>
            <pc:docMk/>
            <pc:sldMk cId="0" sldId="318"/>
            <ac:picMk id="8" creationId="{00000000-0000-0000-0000-000000000000}"/>
          </ac:picMkLst>
        </pc:picChg>
        <pc:picChg chg="add mod">
          <ac:chgData name="Maxbao" userId="60f87d71-f48e-426d-9a55-4766703778a1" providerId="ADAL" clId="{E9A35E25-485F-474E-8428-D5E6D7AA0504}" dt="2023-11-17T05:42:19.344" v="162" actId="1076"/>
          <ac:picMkLst>
            <pc:docMk/>
            <pc:sldMk cId="0" sldId="318"/>
            <ac:picMk id="9" creationId="{2D99553D-CE91-90B0-2AF3-47C3EDE811BE}"/>
          </ac:picMkLst>
        </pc:picChg>
        <pc:picChg chg="del">
          <ac:chgData name="Maxbao" userId="60f87d71-f48e-426d-9a55-4766703778a1" providerId="ADAL" clId="{E9A35E25-485F-474E-8428-D5E6D7AA0504}" dt="2023-11-17T05:37:24.646" v="77" actId="478"/>
          <ac:picMkLst>
            <pc:docMk/>
            <pc:sldMk cId="0" sldId="318"/>
            <ac:picMk id="10" creationId="{00000000-0000-0000-0000-000000000000}"/>
          </ac:picMkLst>
        </pc:picChg>
        <pc:picChg chg="add mod">
          <ac:chgData name="Maxbao" userId="60f87d71-f48e-426d-9a55-4766703778a1" providerId="ADAL" clId="{E9A35E25-485F-474E-8428-D5E6D7AA0504}" dt="2023-11-17T05:42:19.344" v="162" actId="1076"/>
          <ac:picMkLst>
            <pc:docMk/>
            <pc:sldMk cId="0" sldId="318"/>
            <ac:picMk id="12" creationId="{14AD30DC-72B4-7CEB-4213-633A218434DC}"/>
          </ac:picMkLst>
        </pc:picChg>
        <pc:picChg chg="add mod modCrop">
          <ac:chgData name="Maxbao" userId="60f87d71-f48e-426d-9a55-4766703778a1" providerId="ADAL" clId="{E9A35E25-485F-474E-8428-D5E6D7AA0504}" dt="2023-11-17T05:42:19.344" v="162" actId="1076"/>
          <ac:picMkLst>
            <pc:docMk/>
            <pc:sldMk cId="0" sldId="318"/>
            <ac:picMk id="18" creationId="{14B8AD22-0070-427F-ACE5-8134E9FD8A04}"/>
          </ac:picMkLst>
        </pc:picChg>
        <pc:picChg chg="add mod modCrop">
          <ac:chgData name="Maxbao" userId="60f87d71-f48e-426d-9a55-4766703778a1" providerId="ADAL" clId="{E9A35E25-485F-474E-8428-D5E6D7AA0504}" dt="2023-11-17T05:42:19.344" v="162" actId="1076"/>
          <ac:picMkLst>
            <pc:docMk/>
            <pc:sldMk cId="0" sldId="318"/>
            <ac:picMk id="19" creationId="{843A0820-FB3C-1CF8-8A42-2B6E6029C7B1}"/>
          </ac:picMkLst>
        </pc:picChg>
        <pc:picChg chg="add mod modCrop">
          <ac:chgData name="Maxbao" userId="60f87d71-f48e-426d-9a55-4766703778a1" providerId="ADAL" clId="{E9A35E25-485F-474E-8428-D5E6D7AA0504}" dt="2023-11-17T05:42:19.344" v="162" actId="1076"/>
          <ac:picMkLst>
            <pc:docMk/>
            <pc:sldMk cId="0" sldId="318"/>
            <ac:picMk id="20" creationId="{40E22708-4D74-AA3F-55E5-B7299BF5CB2A}"/>
          </ac:picMkLst>
        </pc:picChg>
        <pc:picChg chg="add del mod">
          <ac:chgData name="Maxbao" userId="60f87d71-f48e-426d-9a55-4766703778a1" providerId="ADAL" clId="{E9A35E25-485F-474E-8428-D5E6D7AA0504}" dt="2023-11-17T05:48:29.966" v="394"/>
          <ac:picMkLst>
            <pc:docMk/>
            <pc:sldMk cId="0" sldId="318"/>
            <ac:picMk id="21" creationId="{EA3D1DD4-6638-8DAF-C3F1-380249C606E7}"/>
          </ac:picMkLst>
        </pc:picChg>
        <pc:picChg chg="add mod">
          <ac:chgData name="Maxbao" userId="60f87d71-f48e-426d-9a55-4766703778a1" providerId="ADAL" clId="{E9A35E25-485F-474E-8428-D5E6D7AA0504}" dt="2023-11-17T06:02:24.148" v="606" actId="571"/>
          <ac:picMkLst>
            <pc:docMk/>
            <pc:sldMk cId="0" sldId="318"/>
            <ac:picMk id="22" creationId="{533D8EA4-92D5-6D69-7F40-E149CB7B95A2}"/>
          </ac:picMkLst>
        </pc:picChg>
        <pc:picChg chg="add mod">
          <ac:chgData name="Maxbao" userId="60f87d71-f48e-426d-9a55-4766703778a1" providerId="ADAL" clId="{E9A35E25-485F-474E-8428-D5E6D7AA0504}" dt="2023-11-17T06:02:24.148" v="606" actId="571"/>
          <ac:picMkLst>
            <pc:docMk/>
            <pc:sldMk cId="0" sldId="318"/>
            <ac:picMk id="23" creationId="{7A6ED60A-57F0-E30F-C45A-DF02F2D78B74}"/>
          </ac:picMkLst>
        </pc:picChg>
        <pc:picChg chg="add mod">
          <ac:chgData name="Maxbao" userId="60f87d71-f48e-426d-9a55-4766703778a1" providerId="ADAL" clId="{E9A35E25-485F-474E-8428-D5E6D7AA0504}" dt="2023-11-17T06:02:24.148" v="606" actId="571"/>
          <ac:picMkLst>
            <pc:docMk/>
            <pc:sldMk cId="0" sldId="318"/>
            <ac:picMk id="24" creationId="{F0941F81-663C-96B2-A20F-56DD621D3513}"/>
          </ac:picMkLst>
        </pc:picChg>
        <pc:picChg chg="add mod">
          <ac:chgData name="Maxbao" userId="60f87d71-f48e-426d-9a55-4766703778a1" providerId="ADAL" clId="{E9A35E25-485F-474E-8428-D5E6D7AA0504}" dt="2023-11-17T06:02:24.148" v="606" actId="571"/>
          <ac:picMkLst>
            <pc:docMk/>
            <pc:sldMk cId="0" sldId="318"/>
            <ac:picMk id="25" creationId="{E014B986-AD1F-EEDD-512F-D2EFF22625D2}"/>
          </ac:picMkLst>
        </pc:picChg>
        <pc:picChg chg="add mod">
          <ac:chgData name="Maxbao" userId="60f87d71-f48e-426d-9a55-4766703778a1" providerId="ADAL" clId="{E9A35E25-485F-474E-8428-D5E6D7AA0504}" dt="2023-11-17T06:02:24.148" v="606" actId="571"/>
          <ac:picMkLst>
            <pc:docMk/>
            <pc:sldMk cId="0" sldId="318"/>
            <ac:picMk id="26" creationId="{3397DC69-4B2C-BE9C-C446-526E7194579D}"/>
          </ac:picMkLst>
        </pc:picChg>
        <pc:picChg chg="add mod">
          <ac:chgData name="Maxbao" userId="60f87d71-f48e-426d-9a55-4766703778a1" providerId="ADAL" clId="{E9A35E25-485F-474E-8428-D5E6D7AA0504}" dt="2023-11-17T06:02:24.148" v="606" actId="571"/>
          <ac:picMkLst>
            <pc:docMk/>
            <pc:sldMk cId="0" sldId="318"/>
            <ac:picMk id="27" creationId="{507001EB-42D1-2872-02F7-3040C8F77FBE}"/>
          </ac:picMkLst>
        </pc:picChg>
      </pc:sldChg>
      <pc:sldChg chg="addSp delSp modSp mod">
        <pc:chgData name="Maxbao" userId="60f87d71-f48e-426d-9a55-4766703778a1" providerId="ADAL" clId="{E9A35E25-485F-474E-8428-D5E6D7AA0504}" dt="2023-11-17T06:25:35.613" v="2904" actId="1076"/>
        <pc:sldMkLst>
          <pc:docMk/>
          <pc:sldMk cId="0" sldId="319"/>
        </pc:sldMkLst>
        <pc:spChg chg="del">
          <ac:chgData name="Maxbao" userId="60f87d71-f48e-426d-9a55-4766703778a1" providerId="ADAL" clId="{E9A35E25-485F-474E-8428-D5E6D7AA0504}" dt="2023-11-17T06:02:11.850" v="601" actId="478"/>
          <ac:spMkLst>
            <pc:docMk/>
            <pc:sldMk cId="0" sldId="319"/>
            <ac:spMk id="9" creationId="{00000000-0000-0000-0000-000000000000}"/>
          </ac:spMkLst>
        </pc:spChg>
        <pc:spChg chg="del">
          <ac:chgData name="Maxbao" userId="60f87d71-f48e-426d-9a55-4766703778a1" providerId="ADAL" clId="{E9A35E25-485F-474E-8428-D5E6D7AA0504}" dt="2023-11-17T06:04:29.234" v="665" actId="478"/>
          <ac:spMkLst>
            <pc:docMk/>
            <pc:sldMk cId="0" sldId="319"/>
            <ac:spMk id="11" creationId="{00000000-0000-0000-0000-000000000000}"/>
          </ac:spMkLst>
        </pc:spChg>
        <pc:spChg chg="add del">
          <ac:chgData name="Maxbao" userId="60f87d71-f48e-426d-9a55-4766703778a1" providerId="ADAL" clId="{E9A35E25-485F-474E-8428-D5E6D7AA0504}" dt="2023-11-17T06:04:10.642" v="649" actId="478"/>
          <ac:spMkLst>
            <pc:docMk/>
            <pc:sldMk cId="0" sldId="319"/>
            <ac:spMk id="16" creationId="{00000000-0000-0000-0000-000000000000}"/>
          </ac:spMkLst>
        </pc:spChg>
        <pc:graphicFrameChg chg="add mod modGraphic">
          <ac:chgData name="Maxbao" userId="60f87d71-f48e-426d-9a55-4766703778a1" providerId="ADAL" clId="{E9A35E25-485F-474E-8428-D5E6D7AA0504}" dt="2023-11-17T06:25:35.613" v="2904" actId="1076"/>
          <ac:graphicFrameMkLst>
            <pc:docMk/>
            <pc:sldMk cId="0" sldId="319"/>
            <ac:graphicFrameMk id="2" creationId="{5B64FB5F-FB10-C4EE-3321-701F7D95FF75}"/>
          </ac:graphicFrameMkLst>
        </pc:graphicFrameChg>
        <pc:picChg chg="add del">
          <ac:chgData name="Maxbao" userId="60f87d71-f48e-426d-9a55-4766703778a1" providerId="ADAL" clId="{E9A35E25-485F-474E-8428-D5E6D7AA0504}" dt="2023-11-17T06:04:10.613" v="648" actId="478"/>
          <ac:picMkLst>
            <pc:docMk/>
            <pc:sldMk cId="0" sldId="319"/>
            <ac:picMk id="7" creationId="{00000000-0000-0000-0000-000000000000}"/>
          </ac:picMkLst>
        </pc:picChg>
        <pc:picChg chg="add del">
          <ac:chgData name="Maxbao" userId="60f87d71-f48e-426d-9a55-4766703778a1" providerId="ADAL" clId="{E9A35E25-485F-474E-8428-D5E6D7AA0504}" dt="2023-11-17T06:04:10.109" v="647" actId="478"/>
          <ac:picMkLst>
            <pc:docMk/>
            <pc:sldMk cId="0" sldId="319"/>
            <ac:picMk id="8" creationId="{00000000-0000-0000-0000-000000000000}"/>
          </ac:picMkLst>
        </pc:picChg>
      </pc:sldChg>
      <pc:sldChg chg="modSp mod">
        <pc:chgData name="Maxbao" userId="60f87d71-f48e-426d-9a55-4766703778a1" providerId="ADAL" clId="{E9A35E25-485F-474E-8428-D5E6D7AA0504}" dt="2023-11-17T06:04:49.971" v="667" actId="20577"/>
        <pc:sldMkLst>
          <pc:docMk/>
          <pc:sldMk cId="0" sldId="325"/>
        </pc:sldMkLst>
        <pc:spChg chg="mod">
          <ac:chgData name="Maxbao" userId="60f87d71-f48e-426d-9a55-4766703778a1" providerId="ADAL" clId="{E9A35E25-485F-474E-8428-D5E6D7AA0504}" dt="2023-11-17T06:04:49.971" v="667" actId="20577"/>
          <ac:spMkLst>
            <pc:docMk/>
            <pc:sldMk cId="0" sldId="325"/>
            <ac:spMk id="7" creationId="{00000000-0000-0000-0000-000000000000}"/>
          </ac:spMkLst>
        </pc:spChg>
      </pc:sldChg>
      <pc:sldChg chg="addSp delSp modSp add del mod">
        <pc:chgData name="Maxbao" userId="60f87d71-f48e-426d-9a55-4766703778a1" providerId="ADAL" clId="{E9A35E25-485F-474E-8428-D5E6D7AA0504}" dt="2023-11-17T06:25:45.749" v="2906" actId="47"/>
        <pc:sldMkLst>
          <pc:docMk/>
          <pc:sldMk cId="3559625897" sldId="330"/>
        </pc:sldMkLst>
        <pc:spChg chg="add mod">
          <ac:chgData name="Maxbao" userId="60f87d71-f48e-426d-9a55-4766703778a1" providerId="ADAL" clId="{E9A35E25-485F-474E-8428-D5E6D7AA0504}" dt="2023-11-17T06:04:10.784" v="653" actId="1076"/>
          <ac:spMkLst>
            <pc:docMk/>
            <pc:sldMk cId="3559625897" sldId="330"/>
            <ac:spMk id="2" creationId="{A945058A-FC67-738C-EC3B-138D7753D078}"/>
          </ac:spMkLst>
        </pc:spChg>
        <pc:spChg chg="mod">
          <ac:chgData name="Maxbao" userId="60f87d71-f48e-426d-9a55-4766703778a1" providerId="ADAL" clId="{E9A35E25-485F-474E-8428-D5E6D7AA0504}" dt="2023-11-17T05:42:26.217" v="168" actId="20577"/>
          <ac:spMkLst>
            <pc:docMk/>
            <pc:sldMk cId="3559625897" sldId="330"/>
            <ac:spMk id="4" creationId="{00000000-0000-0000-0000-000000000000}"/>
          </ac:spMkLst>
        </pc:spChg>
        <pc:spChg chg="add del mod">
          <ac:chgData name="Maxbao" userId="60f87d71-f48e-426d-9a55-4766703778a1" providerId="ADAL" clId="{E9A35E25-485F-474E-8428-D5E6D7AA0504}" dt="2023-11-17T05:58:56.731" v="564" actId="478"/>
          <ac:spMkLst>
            <pc:docMk/>
            <pc:sldMk cId="3559625897" sldId="330"/>
            <ac:spMk id="6" creationId="{CA41BD27-5684-A5E7-36C6-CC7EB24A05EB}"/>
          </ac:spMkLst>
        </pc:spChg>
        <pc:spChg chg="add mod">
          <ac:chgData name="Maxbao" userId="60f87d71-f48e-426d-9a55-4766703778a1" providerId="ADAL" clId="{E9A35E25-485F-474E-8428-D5E6D7AA0504}" dt="2023-11-17T06:04:10.784" v="653" actId="1076"/>
          <ac:spMkLst>
            <pc:docMk/>
            <pc:sldMk cId="3559625897" sldId="330"/>
            <ac:spMk id="8" creationId="{DF1EF86C-1CC0-4D1D-37A6-53A0B3EF6371}"/>
          </ac:spMkLst>
        </pc:spChg>
        <pc:spChg chg="add del mod">
          <ac:chgData name="Maxbao" userId="60f87d71-f48e-426d-9a55-4766703778a1" providerId="ADAL" clId="{E9A35E25-485F-474E-8428-D5E6D7AA0504}" dt="2023-11-17T05:48:16.687" v="390" actId="478"/>
          <ac:spMkLst>
            <pc:docMk/>
            <pc:sldMk cId="3559625897" sldId="330"/>
            <ac:spMk id="10" creationId="{0D8735A0-12AE-A819-9D92-C9F132E0F28A}"/>
          </ac:spMkLst>
        </pc:spChg>
        <pc:spChg chg="add mod topLvl">
          <ac:chgData name="Maxbao" userId="60f87d71-f48e-426d-9a55-4766703778a1" providerId="ADAL" clId="{E9A35E25-485F-474E-8428-D5E6D7AA0504}" dt="2023-11-17T06:01:45.174" v="597" actId="164"/>
          <ac:spMkLst>
            <pc:docMk/>
            <pc:sldMk cId="3559625897" sldId="330"/>
            <ac:spMk id="16" creationId="{679F2C4A-D6D1-CCB8-94A8-AF9916ADCB4F}"/>
          </ac:spMkLst>
        </pc:spChg>
        <pc:spChg chg="mod topLvl">
          <ac:chgData name="Maxbao" userId="60f87d71-f48e-426d-9a55-4766703778a1" providerId="ADAL" clId="{E9A35E25-485F-474E-8428-D5E6D7AA0504}" dt="2023-11-17T06:04:11.085" v="662" actId="20577"/>
          <ac:spMkLst>
            <pc:docMk/>
            <pc:sldMk cId="3559625897" sldId="330"/>
            <ac:spMk id="31" creationId="{F489591C-4CD8-80E9-681A-B7F5E1443DCB}"/>
          </ac:spMkLst>
        </pc:spChg>
        <pc:grpChg chg="add del mod">
          <ac:chgData name="Maxbao" userId="60f87d71-f48e-426d-9a55-4766703778a1" providerId="ADAL" clId="{E9A35E25-485F-474E-8428-D5E6D7AA0504}" dt="2023-11-17T05:47:02.066" v="271" actId="165"/>
          <ac:grpSpMkLst>
            <pc:docMk/>
            <pc:sldMk cId="3559625897" sldId="330"/>
            <ac:grpSpMk id="11" creationId="{E30AD434-9C00-0B0B-6F34-964EC99006B5}"/>
          </ac:grpSpMkLst>
        </pc:grpChg>
        <pc:grpChg chg="add del mod">
          <ac:chgData name="Maxbao" userId="60f87d71-f48e-426d-9a55-4766703778a1" providerId="ADAL" clId="{E9A35E25-485F-474E-8428-D5E6D7AA0504}" dt="2023-11-17T05:59:29.953" v="572" actId="165"/>
          <ac:grpSpMkLst>
            <pc:docMk/>
            <pc:sldMk cId="3559625897" sldId="330"/>
            <ac:grpSpMk id="22" creationId="{1EF65DE9-4A29-B836-C5A4-DA6C7E160483}"/>
          </ac:grpSpMkLst>
        </pc:grpChg>
        <pc:grpChg chg="add mod">
          <ac:chgData name="Maxbao" userId="60f87d71-f48e-426d-9a55-4766703778a1" providerId="ADAL" clId="{E9A35E25-485F-474E-8428-D5E6D7AA0504}" dt="2023-11-17T06:01:45.174" v="597" actId="164"/>
          <ac:grpSpMkLst>
            <pc:docMk/>
            <pc:sldMk cId="3559625897" sldId="330"/>
            <ac:grpSpMk id="25" creationId="{332EBEE4-D8B5-0308-64F7-64C36F28D370}"/>
          </ac:grpSpMkLst>
        </pc:grpChg>
        <pc:grpChg chg="add mod">
          <ac:chgData name="Maxbao" userId="60f87d71-f48e-426d-9a55-4766703778a1" providerId="ADAL" clId="{E9A35E25-485F-474E-8428-D5E6D7AA0504}" dt="2023-11-17T06:04:10.784" v="653" actId="1076"/>
          <ac:grpSpMkLst>
            <pc:docMk/>
            <pc:sldMk cId="3559625897" sldId="330"/>
            <ac:grpSpMk id="29" creationId="{7E65A2DA-5413-F19C-616E-BE1F1C5D7D87}"/>
          </ac:grpSpMkLst>
        </pc:grpChg>
        <pc:grpChg chg="add del mod">
          <ac:chgData name="Maxbao" userId="60f87d71-f48e-426d-9a55-4766703778a1" providerId="ADAL" clId="{E9A35E25-485F-474E-8428-D5E6D7AA0504}" dt="2023-11-17T06:04:10.817" v="654" actId="165"/>
          <ac:grpSpMkLst>
            <pc:docMk/>
            <pc:sldMk cId="3559625897" sldId="330"/>
            <ac:grpSpMk id="30" creationId="{51C94998-12D4-5A2D-BFC9-2AFD432D44F4}"/>
          </ac:grpSpMkLst>
        </pc:grpChg>
        <pc:grpChg chg="add del mod topLvl">
          <ac:chgData name="Maxbao" userId="60f87d71-f48e-426d-9a55-4766703778a1" providerId="ADAL" clId="{E9A35E25-485F-474E-8428-D5E6D7AA0504}" dt="2023-11-17T06:04:10.988" v="659" actId="478"/>
          <ac:grpSpMkLst>
            <pc:docMk/>
            <pc:sldMk cId="3559625897" sldId="330"/>
            <ac:grpSpMk id="32" creationId="{8B1821F9-EEC6-66B2-95FA-3FBC77F93B8C}"/>
          </ac:grpSpMkLst>
        </pc:grpChg>
        <pc:picChg chg="del">
          <ac:chgData name="Maxbao" userId="60f87d71-f48e-426d-9a55-4766703778a1" providerId="ADAL" clId="{E9A35E25-485F-474E-8428-D5E6D7AA0504}" dt="2023-11-17T05:46:03.031" v="248" actId="478"/>
          <ac:picMkLst>
            <pc:docMk/>
            <pc:sldMk cId="3559625897" sldId="330"/>
            <ac:picMk id="3" creationId="{AF1B4E7E-C729-5349-0749-F6BA4E025CD6}"/>
          </ac:picMkLst>
        </pc:picChg>
        <pc:picChg chg="del">
          <ac:chgData name="Maxbao" userId="60f87d71-f48e-426d-9a55-4766703778a1" providerId="ADAL" clId="{E9A35E25-485F-474E-8428-D5E6D7AA0504}" dt="2023-11-17T05:46:03.907" v="250" actId="478"/>
          <ac:picMkLst>
            <pc:docMk/>
            <pc:sldMk cId="3559625897" sldId="330"/>
            <ac:picMk id="9" creationId="{2D99553D-CE91-90B0-2AF3-47C3EDE811BE}"/>
          </ac:picMkLst>
        </pc:picChg>
        <pc:picChg chg="del">
          <ac:chgData name="Maxbao" userId="60f87d71-f48e-426d-9a55-4766703778a1" providerId="ADAL" clId="{E9A35E25-485F-474E-8428-D5E6D7AA0504}" dt="2023-11-17T05:46:04.674" v="252" actId="478"/>
          <ac:picMkLst>
            <pc:docMk/>
            <pc:sldMk cId="3559625897" sldId="330"/>
            <ac:picMk id="12" creationId="{14AD30DC-72B4-7CEB-4213-633A218434DC}"/>
          </ac:picMkLst>
        </pc:picChg>
        <pc:picChg chg="add del mod topLvl">
          <ac:chgData name="Maxbao" userId="60f87d71-f48e-426d-9a55-4766703778a1" providerId="ADAL" clId="{E9A35E25-485F-474E-8428-D5E6D7AA0504}" dt="2023-11-17T05:47:05.114" v="274" actId="478"/>
          <ac:picMkLst>
            <pc:docMk/>
            <pc:sldMk cId="3559625897" sldId="330"/>
            <ac:picMk id="13" creationId="{046CE532-D493-A759-299A-F4682DA054BE}"/>
          </ac:picMkLst>
        </pc:picChg>
        <pc:picChg chg="add del mod topLvl">
          <ac:chgData name="Maxbao" userId="60f87d71-f48e-426d-9a55-4766703778a1" providerId="ADAL" clId="{E9A35E25-485F-474E-8428-D5E6D7AA0504}" dt="2023-11-17T06:04:10.784" v="653" actId="1076"/>
          <ac:picMkLst>
            <pc:docMk/>
            <pc:sldMk cId="3559625897" sldId="330"/>
            <ac:picMk id="14" creationId="{2AD2F63F-4866-6290-6A03-D04D88692C63}"/>
          </ac:picMkLst>
        </pc:picChg>
        <pc:picChg chg="add del mod">
          <ac:chgData name="Maxbao" userId="60f87d71-f48e-426d-9a55-4766703778a1" providerId="ADAL" clId="{E9A35E25-485F-474E-8428-D5E6D7AA0504}" dt="2023-11-17T05:48:39.218" v="397"/>
          <ac:picMkLst>
            <pc:docMk/>
            <pc:sldMk cId="3559625897" sldId="330"/>
            <ac:picMk id="15" creationId="{08212CBD-6590-E388-6A9B-E9B7388C6429}"/>
          </ac:picMkLst>
        </pc:picChg>
        <pc:picChg chg="add del mod">
          <ac:chgData name="Maxbao" userId="60f87d71-f48e-426d-9a55-4766703778a1" providerId="ADAL" clId="{E9A35E25-485F-474E-8428-D5E6D7AA0504}" dt="2023-11-17T05:51:20.772" v="456" actId="21"/>
          <ac:picMkLst>
            <pc:docMk/>
            <pc:sldMk cId="3559625897" sldId="330"/>
            <ac:picMk id="17" creationId="{9458AFC0-0BFC-E960-5EE9-029341390E7A}"/>
          </ac:picMkLst>
        </pc:picChg>
        <pc:picChg chg="del">
          <ac:chgData name="Maxbao" userId="60f87d71-f48e-426d-9a55-4766703778a1" providerId="ADAL" clId="{E9A35E25-485F-474E-8428-D5E6D7AA0504}" dt="2023-11-17T05:46:02.610" v="247" actId="478"/>
          <ac:picMkLst>
            <pc:docMk/>
            <pc:sldMk cId="3559625897" sldId="330"/>
            <ac:picMk id="18" creationId="{14B8AD22-0070-427F-ACE5-8134E9FD8A04}"/>
          </ac:picMkLst>
        </pc:picChg>
        <pc:picChg chg="del">
          <ac:chgData name="Maxbao" userId="60f87d71-f48e-426d-9a55-4766703778a1" providerId="ADAL" clId="{E9A35E25-485F-474E-8428-D5E6D7AA0504}" dt="2023-11-17T05:46:03.577" v="249" actId="478"/>
          <ac:picMkLst>
            <pc:docMk/>
            <pc:sldMk cId="3559625897" sldId="330"/>
            <ac:picMk id="19" creationId="{843A0820-FB3C-1CF8-8A42-2B6E6029C7B1}"/>
          </ac:picMkLst>
        </pc:picChg>
        <pc:picChg chg="del">
          <ac:chgData name="Maxbao" userId="60f87d71-f48e-426d-9a55-4766703778a1" providerId="ADAL" clId="{E9A35E25-485F-474E-8428-D5E6D7AA0504}" dt="2023-11-17T05:46:04.398" v="251" actId="478"/>
          <ac:picMkLst>
            <pc:docMk/>
            <pc:sldMk cId="3559625897" sldId="330"/>
            <ac:picMk id="20" creationId="{40E22708-4D74-AA3F-55E5-B7299BF5CB2A}"/>
          </ac:picMkLst>
        </pc:picChg>
        <pc:picChg chg="add mod topLvl">
          <ac:chgData name="Maxbao" userId="60f87d71-f48e-426d-9a55-4766703778a1" providerId="ADAL" clId="{E9A35E25-485F-474E-8428-D5E6D7AA0504}" dt="2023-11-17T06:00:16.109" v="588" actId="164"/>
          <ac:picMkLst>
            <pc:docMk/>
            <pc:sldMk cId="3559625897" sldId="330"/>
            <ac:picMk id="21" creationId="{B62CD13D-391A-0005-1F85-B84EA2217487}"/>
          </ac:picMkLst>
        </pc:picChg>
        <pc:picChg chg="add mod">
          <ac:chgData name="Maxbao" userId="60f87d71-f48e-426d-9a55-4766703778a1" providerId="ADAL" clId="{E9A35E25-485F-474E-8428-D5E6D7AA0504}" dt="2023-11-17T06:00:16.109" v="588" actId="164"/>
          <ac:picMkLst>
            <pc:docMk/>
            <pc:sldMk cId="3559625897" sldId="330"/>
            <ac:picMk id="23" creationId="{CE37A451-AD8E-0EEE-CB38-CA2A1315FC02}"/>
          </ac:picMkLst>
        </pc:picChg>
        <pc:picChg chg="add mod">
          <ac:chgData name="Maxbao" userId="60f87d71-f48e-426d-9a55-4766703778a1" providerId="ADAL" clId="{E9A35E25-485F-474E-8428-D5E6D7AA0504}" dt="2023-11-17T06:00:16.109" v="588" actId="164"/>
          <ac:picMkLst>
            <pc:docMk/>
            <pc:sldMk cId="3559625897" sldId="330"/>
            <ac:picMk id="24" creationId="{67FC871C-AB81-5262-0D79-54E16F8853FD}"/>
          </ac:picMkLst>
        </pc:picChg>
        <pc:picChg chg="add del mod">
          <ac:chgData name="Maxbao" userId="60f87d71-f48e-426d-9a55-4766703778a1" providerId="ADAL" clId="{E9A35E25-485F-474E-8428-D5E6D7AA0504}" dt="2023-11-17T06:01:22.385" v="591"/>
          <ac:picMkLst>
            <pc:docMk/>
            <pc:sldMk cId="3559625897" sldId="330"/>
            <ac:picMk id="26" creationId="{AEC42A17-9990-0598-0605-E54DA928E6A3}"/>
          </ac:picMkLst>
        </pc:picChg>
        <pc:picChg chg="add mod">
          <ac:chgData name="Maxbao" userId="60f87d71-f48e-426d-9a55-4766703778a1" providerId="ADAL" clId="{E9A35E25-485F-474E-8428-D5E6D7AA0504}" dt="2023-11-17T06:04:10.784" v="653" actId="1076"/>
          <ac:picMkLst>
            <pc:docMk/>
            <pc:sldMk cId="3559625897" sldId="330"/>
            <ac:picMk id="28" creationId="{9A4A85AA-C5D2-AF42-0D74-A689D2279628}"/>
          </ac:picMkLst>
        </pc:picChg>
        <pc:picChg chg="mod">
          <ac:chgData name="Maxbao" userId="60f87d71-f48e-426d-9a55-4766703778a1" providerId="ADAL" clId="{E9A35E25-485F-474E-8428-D5E6D7AA0504}" dt="2023-11-17T06:04:10.817" v="654" actId="165"/>
          <ac:picMkLst>
            <pc:docMk/>
            <pc:sldMk cId="3559625897" sldId="330"/>
            <ac:picMk id="33" creationId="{303B5B96-0C73-A092-50B1-DD30F074E342}"/>
          </ac:picMkLst>
        </pc:picChg>
        <pc:picChg chg="mod">
          <ac:chgData name="Maxbao" userId="60f87d71-f48e-426d-9a55-4766703778a1" providerId="ADAL" clId="{E9A35E25-485F-474E-8428-D5E6D7AA0504}" dt="2023-11-17T06:04:10.817" v="654" actId="165"/>
          <ac:picMkLst>
            <pc:docMk/>
            <pc:sldMk cId="3559625897" sldId="330"/>
            <ac:picMk id="34" creationId="{BCA92EA0-82F9-136A-66C0-2EC9E48E9673}"/>
          </ac:picMkLst>
        </pc:picChg>
        <pc:picChg chg="mod">
          <ac:chgData name="Maxbao" userId="60f87d71-f48e-426d-9a55-4766703778a1" providerId="ADAL" clId="{E9A35E25-485F-474E-8428-D5E6D7AA0504}" dt="2023-11-17T06:04:10.817" v="654" actId="165"/>
          <ac:picMkLst>
            <pc:docMk/>
            <pc:sldMk cId="3559625897" sldId="330"/>
            <ac:picMk id="35" creationId="{556CAAEC-4C01-6E6A-1136-A340779FA352}"/>
          </ac:picMkLst>
        </pc:picChg>
        <pc:picChg chg="add del mod">
          <ac:chgData name="Maxbao" userId="60f87d71-f48e-426d-9a55-4766703778a1" providerId="ADAL" clId="{E9A35E25-485F-474E-8428-D5E6D7AA0504}" dt="2023-11-17T06:04:10.941" v="658" actId="14100"/>
          <ac:picMkLst>
            <pc:docMk/>
            <pc:sldMk cId="3559625897" sldId="330"/>
            <ac:picMk id="37" creationId="{DD9A695E-C68C-CB95-B4FC-379929998742}"/>
          </ac:picMkLst>
        </pc:picChg>
      </pc:sldChg>
      <pc:sldChg chg="addSp delSp modSp add del mod">
        <pc:chgData name="Maxbao" userId="60f87d71-f48e-426d-9a55-4766703778a1" providerId="ADAL" clId="{E9A35E25-485F-474E-8428-D5E6D7AA0504}" dt="2023-11-17T06:25:47.135" v="2907" actId="47"/>
        <pc:sldMkLst>
          <pc:docMk/>
          <pc:sldMk cId="3544121693" sldId="331"/>
        </pc:sldMkLst>
        <pc:spChg chg="add mod">
          <ac:chgData name="Maxbao" userId="60f87d71-f48e-426d-9a55-4766703778a1" providerId="ADAL" clId="{E9A35E25-485F-474E-8428-D5E6D7AA0504}" dt="2023-11-17T05:58:06.456" v="528" actId="164"/>
          <ac:spMkLst>
            <pc:docMk/>
            <pc:sldMk cId="3544121693" sldId="331"/>
            <ac:spMk id="2" creationId="{3B7A0AA4-0538-961A-F225-6D26EC0E2DEB}"/>
          </ac:spMkLst>
        </pc:spChg>
        <pc:spChg chg="mod">
          <ac:chgData name="Maxbao" userId="60f87d71-f48e-426d-9a55-4766703778a1" providerId="ADAL" clId="{E9A35E25-485F-474E-8428-D5E6D7AA0504}" dt="2023-11-17T05:49:33.653" v="404" actId="20577"/>
          <ac:spMkLst>
            <pc:docMk/>
            <pc:sldMk cId="3544121693" sldId="331"/>
            <ac:spMk id="4" creationId="{00000000-0000-0000-0000-000000000000}"/>
          </ac:spMkLst>
        </pc:spChg>
        <pc:spChg chg="mod">
          <ac:chgData name="Maxbao" userId="60f87d71-f48e-426d-9a55-4766703778a1" providerId="ADAL" clId="{E9A35E25-485F-474E-8428-D5E6D7AA0504}" dt="2023-11-17T05:58:13.385" v="531" actId="1076"/>
          <ac:spMkLst>
            <pc:docMk/>
            <pc:sldMk cId="3544121693" sldId="331"/>
            <ac:spMk id="7" creationId="{00000000-0000-0000-0000-000000000000}"/>
          </ac:spMkLst>
        </pc:spChg>
        <pc:spChg chg="add mod">
          <ac:chgData name="Maxbao" userId="60f87d71-f48e-426d-9a55-4766703778a1" providerId="ADAL" clId="{E9A35E25-485F-474E-8428-D5E6D7AA0504}" dt="2023-11-17T05:58:09.887" v="529" actId="164"/>
          <ac:spMkLst>
            <pc:docMk/>
            <pc:sldMk cId="3544121693" sldId="331"/>
            <ac:spMk id="8" creationId="{D09DD022-1183-E6C7-0A74-0F605F102F76}"/>
          </ac:spMkLst>
        </pc:spChg>
        <pc:spChg chg="add mod">
          <ac:chgData name="Maxbao" userId="60f87d71-f48e-426d-9a55-4766703778a1" providerId="ADAL" clId="{E9A35E25-485F-474E-8428-D5E6D7AA0504}" dt="2023-11-17T05:57:59.593" v="527" actId="164"/>
          <ac:spMkLst>
            <pc:docMk/>
            <pc:sldMk cId="3544121693" sldId="331"/>
            <ac:spMk id="15" creationId="{36EE2915-3FE1-6369-1FD7-9BF61216A5E7}"/>
          </ac:spMkLst>
        </pc:spChg>
        <pc:grpChg chg="add mod">
          <ac:chgData name="Maxbao" userId="60f87d71-f48e-426d-9a55-4766703778a1" providerId="ADAL" clId="{E9A35E25-485F-474E-8428-D5E6D7AA0504}" dt="2023-11-17T05:58:25.174" v="535" actId="1076"/>
          <ac:grpSpMkLst>
            <pc:docMk/>
            <pc:sldMk cId="3544121693" sldId="331"/>
            <ac:grpSpMk id="21" creationId="{A917DBB6-CEAE-D152-E39D-ABF28F00B8CC}"/>
          </ac:grpSpMkLst>
        </pc:grpChg>
        <pc:grpChg chg="add mod">
          <ac:chgData name="Maxbao" userId="60f87d71-f48e-426d-9a55-4766703778a1" providerId="ADAL" clId="{E9A35E25-485F-474E-8428-D5E6D7AA0504}" dt="2023-11-17T05:58:26.570" v="536" actId="1076"/>
          <ac:grpSpMkLst>
            <pc:docMk/>
            <pc:sldMk cId="3544121693" sldId="331"/>
            <ac:grpSpMk id="22" creationId="{A01B36CB-72D0-E8D1-C5F4-44474F14DF71}"/>
          </ac:grpSpMkLst>
        </pc:grpChg>
        <pc:grpChg chg="add mod">
          <ac:chgData name="Maxbao" userId="60f87d71-f48e-426d-9a55-4766703778a1" providerId="ADAL" clId="{E9A35E25-485F-474E-8428-D5E6D7AA0504}" dt="2023-11-17T05:58:29.301" v="537" actId="1076"/>
          <ac:grpSpMkLst>
            <pc:docMk/>
            <pc:sldMk cId="3544121693" sldId="331"/>
            <ac:grpSpMk id="23" creationId="{2E6C05E0-1166-E9FC-79D7-3229359CDBA1}"/>
          </ac:grpSpMkLst>
        </pc:grpChg>
        <pc:picChg chg="del">
          <ac:chgData name="Maxbao" userId="60f87d71-f48e-426d-9a55-4766703778a1" providerId="ADAL" clId="{E9A35E25-485F-474E-8428-D5E6D7AA0504}" dt="2023-11-17T05:49:54.456" v="405" actId="478"/>
          <ac:picMkLst>
            <pc:docMk/>
            <pc:sldMk cId="3544121693" sldId="331"/>
            <ac:picMk id="3" creationId="{AF1B4E7E-C729-5349-0749-F6BA4E025CD6}"/>
          </ac:picMkLst>
        </pc:picChg>
        <pc:picChg chg="add mod">
          <ac:chgData name="Maxbao" userId="60f87d71-f48e-426d-9a55-4766703778a1" providerId="ADAL" clId="{E9A35E25-485F-474E-8428-D5E6D7AA0504}" dt="2023-11-17T05:58:09.887" v="529" actId="164"/>
          <ac:picMkLst>
            <pc:docMk/>
            <pc:sldMk cId="3544121693" sldId="331"/>
            <ac:picMk id="6" creationId="{DF211EF5-CEEF-BA32-F73C-9E62D0EF88B4}"/>
          </ac:picMkLst>
        </pc:picChg>
        <pc:picChg chg="del">
          <ac:chgData name="Maxbao" userId="60f87d71-f48e-426d-9a55-4766703778a1" providerId="ADAL" clId="{E9A35E25-485F-474E-8428-D5E6D7AA0504}" dt="2023-11-17T05:49:54.456" v="405" actId="478"/>
          <ac:picMkLst>
            <pc:docMk/>
            <pc:sldMk cId="3544121693" sldId="331"/>
            <ac:picMk id="9" creationId="{2D99553D-CE91-90B0-2AF3-47C3EDE811BE}"/>
          </ac:picMkLst>
        </pc:picChg>
        <pc:picChg chg="add mod">
          <ac:chgData name="Maxbao" userId="60f87d71-f48e-426d-9a55-4766703778a1" providerId="ADAL" clId="{E9A35E25-485F-474E-8428-D5E6D7AA0504}" dt="2023-11-17T05:58:06.456" v="528" actId="164"/>
          <ac:picMkLst>
            <pc:docMk/>
            <pc:sldMk cId="3544121693" sldId="331"/>
            <ac:picMk id="11" creationId="{3F25EC9E-1EA5-49F9-7F88-BBAEC8394002}"/>
          </ac:picMkLst>
        </pc:picChg>
        <pc:picChg chg="del">
          <ac:chgData name="Maxbao" userId="60f87d71-f48e-426d-9a55-4766703778a1" providerId="ADAL" clId="{E9A35E25-485F-474E-8428-D5E6D7AA0504}" dt="2023-11-17T05:49:54.456" v="405" actId="478"/>
          <ac:picMkLst>
            <pc:docMk/>
            <pc:sldMk cId="3544121693" sldId="331"/>
            <ac:picMk id="12" creationId="{14AD30DC-72B4-7CEB-4213-633A218434DC}"/>
          </ac:picMkLst>
        </pc:picChg>
        <pc:picChg chg="add del">
          <ac:chgData name="Maxbao" userId="60f87d71-f48e-426d-9a55-4766703778a1" providerId="ADAL" clId="{E9A35E25-485F-474E-8428-D5E6D7AA0504}" dt="2023-11-17T05:56:52.311" v="492" actId="22"/>
          <ac:picMkLst>
            <pc:docMk/>
            <pc:sldMk cId="3544121693" sldId="331"/>
            <ac:picMk id="14" creationId="{20FFC56B-8FD5-B020-015D-5F66EC6AC3AD}"/>
          </ac:picMkLst>
        </pc:picChg>
        <pc:picChg chg="add mod">
          <ac:chgData name="Maxbao" userId="60f87d71-f48e-426d-9a55-4766703778a1" providerId="ADAL" clId="{E9A35E25-485F-474E-8428-D5E6D7AA0504}" dt="2023-11-17T05:57:59.593" v="527" actId="164"/>
          <ac:picMkLst>
            <pc:docMk/>
            <pc:sldMk cId="3544121693" sldId="331"/>
            <ac:picMk id="17" creationId="{D0259F57-6FA1-270E-E3DA-F84E11FEDC0B}"/>
          </ac:picMkLst>
        </pc:picChg>
        <pc:picChg chg="del">
          <ac:chgData name="Maxbao" userId="60f87d71-f48e-426d-9a55-4766703778a1" providerId="ADAL" clId="{E9A35E25-485F-474E-8428-D5E6D7AA0504}" dt="2023-11-17T05:49:54.456" v="405" actId="478"/>
          <ac:picMkLst>
            <pc:docMk/>
            <pc:sldMk cId="3544121693" sldId="331"/>
            <ac:picMk id="18" creationId="{14B8AD22-0070-427F-ACE5-8134E9FD8A04}"/>
          </ac:picMkLst>
        </pc:picChg>
        <pc:picChg chg="del">
          <ac:chgData name="Maxbao" userId="60f87d71-f48e-426d-9a55-4766703778a1" providerId="ADAL" clId="{E9A35E25-485F-474E-8428-D5E6D7AA0504}" dt="2023-11-17T05:49:54.456" v="405" actId="478"/>
          <ac:picMkLst>
            <pc:docMk/>
            <pc:sldMk cId="3544121693" sldId="331"/>
            <ac:picMk id="19" creationId="{843A0820-FB3C-1CF8-8A42-2B6E6029C7B1}"/>
          </ac:picMkLst>
        </pc:picChg>
        <pc:picChg chg="del">
          <ac:chgData name="Maxbao" userId="60f87d71-f48e-426d-9a55-4766703778a1" providerId="ADAL" clId="{E9A35E25-485F-474E-8428-D5E6D7AA0504}" dt="2023-11-17T05:49:54.456" v="405" actId="478"/>
          <ac:picMkLst>
            <pc:docMk/>
            <pc:sldMk cId="3544121693" sldId="331"/>
            <ac:picMk id="20" creationId="{40E22708-4D74-AA3F-55E5-B7299BF5CB2A}"/>
          </ac:picMkLst>
        </pc:picChg>
      </pc:sldChg>
      <pc:sldChg chg="add del">
        <pc:chgData name="Maxbao" userId="60f87d71-f48e-426d-9a55-4766703778a1" providerId="ADAL" clId="{E9A35E25-485F-474E-8428-D5E6D7AA0504}" dt="2023-11-17T06:02:03.855" v="600" actId="47"/>
        <pc:sldMkLst>
          <pc:docMk/>
          <pc:sldMk cId="996169051" sldId="332"/>
        </pc:sldMkLst>
      </pc:sldChg>
      <pc:sldChg chg="delSp modSp del mod">
        <pc:chgData name="Maxbao" userId="60f87d71-f48e-426d-9a55-4766703778a1" providerId="ADAL" clId="{E9A35E25-485F-474E-8428-D5E6D7AA0504}" dt="2023-11-17T05:34:29.225" v="61" actId="47"/>
        <pc:sldMkLst>
          <pc:docMk/>
          <pc:sldMk cId="0" sldId="333"/>
        </pc:sldMkLst>
        <pc:spChg chg="mod">
          <ac:chgData name="Maxbao" userId="60f87d71-f48e-426d-9a55-4766703778a1" providerId="ADAL" clId="{E9A35E25-485F-474E-8428-D5E6D7AA0504}" dt="2023-11-17T05:27:50.851" v="30" actId="20577"/>
          <ac:spMkLst>
            <pc:docMk/>
            <pc:sldMk cId="0" sldId="333"/>
            <ac:spMk id="6" creationId="{00000000-0000-0000-0000-000000000000}"/>
          </ac:spMkLst>
        </pc:spChg>
        <pc:spChg chg="del">
          <ac:chgData name="Maxbao" userId="60f87d71-f48e-426d-9a55-4766703778a1" providerId="ADAL" clId="{E9A35E25-485F-474E-8428-D5E6D7AA0504}" dt="2023-11-17T05:28:22.138" v="43" actId="478"/>
          <ac:spMkLst>
            <pc:docMk/>
            <pc:sldMk cId="0" sldId="333"/>
            <ac:spMk id="9" creationId="{00000000-0000-0000-0000-000000000000}"/>
          </ac:spMkLst>
        </pc:spChg>
        <pc:picChg chg="del">
          <ac:chgData name="Maxbao" userId="60f87d71-f48e-426d-9a55-4766703778a1" providerId="ADAL" clId="{E9A35E25-485F-474E-8428-D5E6D7AA0504}" dt="2023-11-17T05:28:22.138" v="43" actId="478"/>
          <ac:picMkLst>
            <pc:docMk/>
            <pc:sldMk cId="0" sldId="333"/>
            <ac:picMk id="8" creationId="{00000000-0000-0000-0000-000000000000}"/>
          </ac:picMkLst>
        </pc:picChg>
      </pc:sldChg>
      <pc:sldChg chg="new del">
        <pc:chgData name="Maxbao" userId="60f87d71-f48e-426d-9a55-4766703778a1" providerId="ADAL" clId="{E9A35E25-485F-474E-8428-D5E6D7AA0504}" dt="2023-11-17T05:44:11.031" v="172" actId="680"/>
        <pc:sldMkLst>
          <pc:docMk/>
          <pc:sldMk cId="656219249" sldId="333"/>
        </pc:sldMkLst>
      </pc:sldChg>
      <pc:sldChg chg="new del">
        <pc:chgData name="Maxbao" userId="60f87d71-f48e-426d-9a55-4766703778a1" providerId="ADAL" clId="{E9A35E25-485F-474E-8428-D5E6D7AA0504}" dt="2023-11-17T05:44:02.312" v="170" actId="680"/>
        <pc:sldMkLst>
          <pc:docMk/>
          <pc:sldMk cId="1625249215" sldId="333"/>
        </pc:sldMkLst>
      </pc:sldChg>
      <pc:sldChg chg="new del">
        <pc:chgData name="Maxbao" userId="60f87d71-f48e-426d-9a55-4766703778a1" providerId="ADAL" clId="{E9A35E25-485F-474E-8428-D5E6D7AA0504}" dt="2023-11-17T05:47:24.366" v="307" actId="680"/>
        <pc:sldMkLst>
          <pc:docMk/>
          <pc:sldMk cId="3371200960" sldId="333"/>
        </pc:sldMkLst>
      </pc:sldChg>
      <pc:sldChg chg="new del">
        <pc:chgData name="Maxbao" userId="60f87d71-f48e-426d-9a55-4766703778a1" providerId="ADAL" clId="{E9A35E25-485F-474E-8428-D5E6D7AA0504}" dt="2023-11-17T05:58:54.508" v="562" actId="680"/>
        <pc:sldMkLst>
          <pc:docMk/>
          <pc:sldMk cId="3635128045" sldId="333"/>
        </pc:sldMkLst>
      </pc:sldChg>
      <pc:sldChg chg="delSp modSp add del mod">
        <pc:chgData name="Maxbao" userId="60f87d71-f48e-426d-9a55-4766703778a1" providerId="ADAL" clId="{E9A35E25-485F-474E-8428-D5E6D7AA0504}" dt="2023-11-17T05:34:32.105" v="63" actId="47"/>
        <pc:sldMkLst>
          <pc:docMk/>
          <pc:sldMk cId="3470728621" sldId="334"/>
        </pc:sldMkLst>
        <pc:spChg chg="mod">
          <ac:chgData name="Maxbao" userId="60f87d71-f48e-426d-9a55-4766703778a1" providerId="ADAL" clId="{E9A35E25-485F-474E-8428-D5E6D7AA0504}" dt="2023-11-17T05:27:56.779" v="32" actId="20577"/>
          <ac:spMkLst>
            <pc:docMk/>
            <pc:sldMk cId="3470728621" sldId="334"/>
            <ac:spMk id="6" creationId="{00000000-0000-0000-0000-000000000000}"/>
          </ac:spMkLst>
        </pc:spChg>
        <pc:spChg chg="del">
          <ac:chgData name="Maxbao" userId="60f87d71-f48e-426d-9a55-4766703778a1" providerId="ADAL" clId="{E9A35E25-485F-474E-8428-D5E6D7AA0504}" dt="2023-11-17T05:28:24.477" v="44" actId="478"/>
          <ac:spMkLst>
            <pc:docMk/>
            <pc:sldMk cId="3470728621" sldId="334"/>
            <ac:spMk id="9" creationId="{00000000-0000-0000-0000-000000000000}"/>
          </ac:spMkLst>
        </pc:spChg>
        <pc:picChg chg="del">
          <ac:chgData name="Maxbao" userId="60f87d71-f48e-426d-9a55-4766703778a1" providerId="ADAL" clId="{E9A35E25-485F-474E-8428-D5E6D7AA0504}" dt="2023-11-17T05:28:24.477" v="44" actId="478"/>
          <ac:picMkLst>
            <pc:docMk/>
            <pc:sldMk cId="3470728621" sldId="334"/>
            <ac:picMk id="8" creationId="{00000000-0000-0000-0000-000000000000}"/>
          </ac:picMkLst>
        </pc:picChg>
      </pc:sldChg>
      <pc:sldChg chg="delSp modSp add del mod">
        <pc:chgData name="Maxbao" userId="60f87d71-f48e-426d-9a55-4766703778a1" providerId="ADAL" clId="{E9A35E25-485F-474E-8428-D5E6D7AA0504}" dt="2023-11-17T05:34:31.210" v="62" actId="47"/>
        <pc:sldMkLst>
          <pc:docMk/>
          <pc:sldMk cId="2417267093" sldId="335"/>
        </pc:sldMkLst>
        <pc:spChg chg="mod">
          <ac:chgData name="Maxbao" userId="60f87d71-f48e-426d-9a55-4766703778a1" providerId="ADAL" clId="{E9A35E25-485F-474E-8428-D5E6D7AA0504}" dt="2023-11-17T05:28:15.737" v="41" actId="1076"/>
          <ac:spMkLst>
            <pc:docMk/>
            <pc:sldMk cId="2417267093" sldId="335"/>
            <ac:spMk id="4" creationId="{00000000-0000-0000-0000-000000000000}"/>
          </ac:spMkLst>
        </pc:spChg>
        <pc:spChg chg="mod">
          <ac:chgData name="Maxbao" userId="60f87d71-f48e-426d-9a55-4766703778a1" providerId="ADAL" clId="{E9A35E25-485F-474E-8428-D5E6D7AA0504}" dt="2023-11-17T05:28:04.313" v="35" actId="20577"/>
          <ac:spMkLst>
            <pc:docMk/>
            <pc:sldMk cId="2417267093" sldId="335"/>
            <ac:spMk id="6" creationId="{00000000-0000-0000-0000-000000000000}"/>
          </ac:spMkLst>
        </pc:spChg>
        <pc:spChg chg="del">
          <ac:chgData name="Maxbao" userId="60f87d71-f48e-426d-9a55-4766703778a1" providerId="ADAL" clId="{E9A35E25-485F-474E-8428-D5E6D7AA0504}" dt="2023-11-17T05:28:18.195" v="42" actId="478"/>
          <ac:spMkLst>
            <pc:docMk/>
            <pc:sldMk cId="2417267093" sldId="335"/>
            <ac:spMk id="9" creationId="{00000000-0000-0000-0000-000000000000}"/>
          </ac:spMkLst>
        </pc:spChg>
        <pc:picChg chg="del">
          <ac:chgData name="Maxbao" userId="60f87d71-f48e-426d-9a55-4766703778a1" providerId="ADAL" clId="{E9A35E25-485F-474E-8428-D5E6D7AA0504}" dt="2023-11-17T05:28:18.195" v="42" actId="478"/>
          <ac:picMkLst>
            <pc:docMk/>
            <pc:sldMk cId="2417267093" sldId="335"/>
            <ac:picMk id="8" creationId="{00000000-0000-0000-0000-000000000000}"/>
          </ac:picMkLst>
        </pc:picChg>
      </pc:sldChg>
      <pc:sldChg chg="delSp modSp add del mod">
        <pc:chgData name="Maxbao" userId="60f87d71-f48e-426d-9a55-4766703778a1" providerId="ADAL" clId="{E9A35E25-485F-474E-8428-D5E6D7AA0504}" dt="2023-11-17T05:34:34.108" v="64" actId="47"/>
        <pc:sldMkLst>
          <pc:docMk/>
          <pc:sldMk cId="695378477" sldId="336"/>
        </pc:sldMkLst>
        <pc:spChg chg="mod">
          <ac:chgData name="Maxbao" userId="60f87d71-f48e-426d-9a55-4766703778a1" providerId="ADAL" clId="{E9A35E25-485F-474E-8428-D5E6D7AA0504}" dt="2023-11-17T05:28:10.170" v="37" actId="20577"/>
          <ac:spMkLst>
            <pc:docMk/>
            <pc:sldMk cId="695378477" sldId="336"/>
            <ac:spMk id="6" creationId="{00000000-0000-0000-0000-000000000000}"/>
          </ac:spMkLst>
        </pc:spChg>
        <pc:spChg chg="del">
          <ac:chgData name="Maxbao" userId="60f87d71-f48e-426d-9a55-4766703778a1" providerId="ADAL" clId="{E9A35E25-485F-474E-8428-D5E6D7AA0504}" dt="2023-11-17T05:28:12.580" v="39" actId="478"/>
          <ac:spMkLst>
            <pc:docMk/>
            <pc:sldMk cId="695378477" sldId="336"/>
            <ac:spMk id="9" creationId="{00000000-0000-0000-0000-000000000000}"/>
          </ac:spMkLst>
        </pc:spChg>
        <pc:picChg chg="del">
          <ac:chgData name="Maxbao" userId="60f87d71-f48e-426d-9a55-4766703778a1" providerId="ADAL" clId="{E9A35E25-485F-474E-8428-D5E6D7AA0504}" dt="2023-11-17T05:28:11.590" v="38" actId="478"/>
          <ac:picMkLst>
            <pc:docMk/>
            <pc:sldMk cId="695378477" sldId="336"/>
            <ac:picMk id="8" creationId="{00000000-0000-0000-0000-000000000000}"/>
          </ac:picMkLst>
        </pc:picChg>
      </pc:sldChg>
      <pc:sldChg chg="addSp delSp modSp add del mod ord">
        <pc:chgData name="Maxbao" userId="60f87d71-f48e-426d-9a55-4766703778a1" providerId="ADAL" clId="{E9A35E25-485F-474E-8428-D5E6D7AA0504}" dt="2023-11-17T05:31:40.888" v="47" actId="47"/>
        <pc:sldMkLst>
          <pc:docMk/>
          <pc:sldMk cId="991873423" sldId="337"/>
        </pc:sldMkLst>
        <pc:spChg chg="mod">
          <ac:chgData name="Maxbao" userId="60f87d71-f48e-426d-9a55-4766703778a1" providerId="ADAL" clId="{E9A35E25-485F-474E-8428-D5E6D7AA0504}" dt="2023-11-17T05:27:36.943" v="26" actId="1076"/>
          <ac:spMkLst>
            <pc:docMk/>
            <pc:sldMk cId="991873423" sldId="337"/>
            <ac:spMk id="4" creationId="{00000000-0000-0000-0000-000000000000}"/>
          </ac:spMkLst>
        </pc:spChg>
        <pc:spChg chg="mod">
          <ac:chgData name="Maxbao" userId="60f87d71-f48e-426d-9a55-4766703778a1" providerId="ADAL" clId="{E9A35E25-485F-474E-8428-D5E6D7AA0504}" dt="2023-11-17T05:28:38.774" v="46" actId="14100"/>
          <ac:spMkLst>
            <pc:docMk/>
            <pc:sldMk cId="991873423" sldId="337"/>
            <ac:spMk id="6" creationId="{00000000-0000-0000-0000-000000000000}"/>
          </ac:spMkLst>
        </pc:spChg>
        <pc:spChg chg="del mod">
          <ac:chgData name="Maxbao" userId="60f87d71-f48e-426d-9a55-4766703778a1" providerId="ADAL" clId="{E9A35E25-485F-474E-8428-D5E6D7AA0504}" dt="2023-11-17T05:27:36.608" v="25" actId="478"/>
          <ac:spMkLst>
            <pc:docMk/>
            <pc:sldMk cId="991873423" sldId="337"/>
            <ac:spMk id="9" creationId="{00000000-0000-0000-0000-000000000000}"/>
          </ac:spMkLst>
        </pc:spChg>
        <pc:picChg chg="add del">
          <ac:chgData name="Maxbao" userId="60f87d71-f48e-426d-9a55-4766703778a1" providerId="ADAL" clId="{E9A35E25-485F-474E-8428-D5E6D7AA0504}" dt="2023-11-17T05:27:35.260" v="24" actId="478"/>
          <ac:picMkLst>
            <pc:docMk/>
            <pc:sldMk cId="991873423" sldId="337"/>
            <ac:picMk id="8" creationId="{00000000-0000-0000-0000-000000000000}"/>
          </ac:picMkLst>
        </pc:picChg>
      </pc:sldChg>
    </pc:docChg>
  </pc:docChgLst>
  <pc:docChgLst>
    <pc:chgData name="Maxbao" userId="60f87d71-f48e-426d-9a55-4766703778a1" providerId="ADAL" clId="{7BD00874-D997-4CCA-9F5E-BB511FF4CC86}"/>
    <pc:docChg chg="undo custSel delSld modSld">
      <pc:chgData name="Maxbao" userId="60f87d71-f48e-426d-9a55-4766703778a1" providerId="ADAL" clId="{7BD00874-D997-4CCA-9F5E-BB511FF4CC86}" dt="2023-11-17T02:57:47.580" v="7" actId="47"/>
      <pc:docMkLst>
        <pc:docMk/>
      </pc:docMkLst>
      <pc:sldChg chg="addSp delSp modSp mod">
        <pc:chgData name="Maxbao" userId="60f87d71-f48e-426d-9a55-4766703778a1" providerId="ADAL" clId="{7BD00874-D997-4CCA-9F5E-BB511FF4CC86}" dt="2023-11-17T02:57:25.687" v="6" actId="478"/>
        <pc:sldMkLst>
          <pc:docMk/>
          <pc:sldMk cId="0" sldId="302"/>
        </pc:sldMkLst>
        <pc:spChg chg="del">
          <ac:chgData name="Maxbao" userId="60f87d71-f48e-426d-9a55-4766703778a1" providerId="ADAL" clId="{7BD00874-D997-4CCA-9F5E-BB511FF4CC86}" dt="2023-11-17T02:57:25.687" v="6" actId="478"/>
          <ac:spMkLst>
            <pc:docMk/>
            <pc:sldMk cId="0" sldId="302"/>
            <ac:spMk id="57" creationId="{00000000-0000-0000-0000-000000000000}"/>
          </ac:spMkLst>
        </pc:spChg>
        <pc:grpChg chg="mod">
          <ac:chgData name="Maxbao" userId="60f87d71-f48e-426d-9a55-4766703778a1" providerId="ADAL" clId="{7BD00874-D997-4CCA-9F5E-BB511FF4CC86}" dt="2023-11-17T02:57:19.689" v="4"/>
          <ac:grpSpMkLst>
            <pc:docMk/>
            <pc:sldMk cId="0" sldId="302"/>
            <ac:grpSpMk id="4" creationId="{D895B75F-DB9C-5E6C-35BC-A3E7FB3182AE}"/>
          </ac:grpSpMkLst>
        </pc:grpChg>
        <pc:inkChg chg="add del mod">
          <ac:chgData name="Maxbao" userId="60f87d71-f48e-426d-9a55-4766703778a1" providerId="ADAL" clId="{7BD00874-D997-4CCA-9F5E-BB511FF4CC86}" dt="2023-11-17T02:57:19.861" v="5" actId="9405"/>
          <ac:inkMkLst>
            <pc:docMk/>
            <pc:sldMk cId="0" sldId="302"/>
            <ac:inkMk id="2" creationId="{975F3D68-1C94-38FB-7F14-4AE426EAF69E}"/>
          </ac:inkMkLst>
        </pc:inkChg>
        <pc:inkChg chg="add del mod">
          <ac:chgData name="Maxbao" userId="60f87d71-f48e-426d-9a55-4766703778a1" providerId="ADAL" clId="{7BD00874-D997-4CCA-9F5E-BB511FF4CC86}" dt="2023-11-17T02:57:19.689" v="4"/>
          <ac:inkMkLst>
            <pc:docMk/>
            <pc:sldMk cId="0" sldId="302"/>
            <ac:inkMk id="3" creationId="{BD59C253-3B18-E701-34D9-5096D27B9967}"/>
          </ac:inkMkLst>
        </pc:inkChg>
      </pc:sldChg>
      <pc:sldChg chg="del">
        <pc:chgData name="Maxbao" userId="60f87d71-f48e-426d-9a55-4766703778a1" providerId="ADAL" clId="{7BD00874-D997-4CCA-9F5E-BB511FF4CC86}" dt="2023-11-17T02:57:47.580" v="7" actId="47"/>
        <pc:sldMkLst>
          <pc:docMk/>
          <pc:sldMk cId="0" sldId="31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69" y="211319"/>
            <a:ext cx="2131831" cy="4793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61" y="165200"/>
            <a:ext cx="3311449" cy="571592"/>
          </a:xfrm>
          <a:prstGeom prst="rect">
            <a:avLst/>
          </a:prstGeom>
        </p:spPr>
      </p:pic>
      <p:sp>
        <p:nvSpPr>
          <p:cNvPr id="9" name="圆角矩形 8"/>
          <p:cNvSpPr/>
          <p:nvPr userDrawn="1"/>
        </p:nvSpPr>
        <p:spPr>
          <a:xfrm>
            <a:off x="202316" y="836496"/>
            <a:ext cx="11787368" cy="5564458"/>
          </a:xfrm>
          <a:prstGeom prst="roundRect">
            <a:avLst>
              <a:gd name="adj" fmla="val 3927"/>
            </a:avLst>
          </a:prstGeom>
          <a:solidFill>
            <a:schemeClr val="bg1"/>
          </a:solidFill>
          <a:ln>
            <a:noFill/>
          </a:ln>
          <a:effectLst>
            <a:outerShdw blurRad="152400" dist="38100" dir="10200000" sx="101000" sy="101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622" y="6500658"/>
            <a:ext cx="2516757" cy="2340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9" r="1659" b="9712"/>
          <a:stretch>
            <a:fillRect/>
          </a:stretch>
        </p:blipFill>
        <p:spPr>
          <a:xfrm>
            <a:off x="202316" y="2254126"/>
            <a:ext cx="11787368" cy="4146828"/>
          </a:xfrm>
          <a:custGeom>
            <a:avLst/>
            <a:gdLst>
              <a:gd name="connsiteX0" fmla="*/ 0 w 11787368"/>
              <a:gd name="connsiteY0" fmla="*/ 0 h 4146828"/>
              <a:gd name="connsiteX1" fmla="*/ 11787368 w 11787368"/>
              <a:gd name="connsiteY1" fmla="*/ 0 h 4146828"/>
              <a:gd name="connsiteX2" fmla="*/ 11787368 w 11787368"/>
              <a:gd name="connsiteY2" fmla="*/ 3928312 h 4146828"/>
              <a:gd name="connsiteX3" fmla="*/ 11568852 w 11787368"/>
              <a:gd name="connsiteY3" fmla="*/ 4146828 h 4146828"/>
              <a:gd name="connsiteX4" fmla="*/ 218516 w 11787368"/>
              <a:gd name="connsiteY4" fmla="*/ 4146828 h 4146828"/>
              <a:gd name="connsiteX5" fmla="*/ 0 w 11787368"/>
              <a:gd name="connsiteY5" fmla="*/ 3928312 h 4146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87368" h="4146828">
                <a:moveTo>
                  <a:pt x="0" y="0"/>
                </a:moveTo>
                <a:lnTo>
                  <a:pt x="11787368" y="0"/>
                </a:lnTo>
                <a:lnTo>
                  <a:pt x="11787368" y="3928312"/>
                </a:lnTo>
                <a:cubicBezTo>
                  <a:pt x="11787368" y="4048995"/>
                  <a:pt x="11689535" y="4146828"/>
                  <a:pt x="11568852" y="4146828"/>
                </a:cubicBezTo>
                <a:lnTo>
                  <a:pt x="218516" y="4146828"/>
                </a:lnTo>
                <a:cubicBezTo>
                  <a:pt x="97833" y="4146828"/>
                  <a:pt x="0" y="4048995"/>
                  <a:pt x="0" y="3928312"/>
                </a:cubicBezTo>
                <a:close/>
              </a:path>
            </a:pathLst>
          </a:cu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1A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9" Type="http://schemas.openxmlformats.org/officeDocument/2006/relationships/tags" Target="../tags/tag40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42" Type="http://schemas.openxmlformats.org/officeDocument/2006/relationships/image" Target="../media/image7.png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41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40" Type="http://schemas.openxmlformats.org/officeDocument/2006/relationships/tags" Target="../tags/tag41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tags" Target="../tags/tag3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6360" y="1760220"/>
            <a:ext cx="12038330" cy="2381250"/>
          </a:xfrm>
          <a:prstGeom prst="rect">
            <a:avLst/>
          </a:prstGeom>
          <a:gradFill>
            <a:gsLst>
              <a:gs pos="50000">
                <a:schemeClr val="accent6">
                  <a:lumMod val="60000"/>
                  <a:lumOff val="40000"/>
                  <a:alpha val="100000"/>
                </a:schemeClr>
              </a:gs>
              <a:gs pos="99000">
                <a:srgbClr val="C00000"/>
              </a:gs>
              <a:gs pos="17000">
                <a:srgbClr val="C00000"/>
              </a:gs>
              <a:gs pos="67000">
                <a:schemeClr val="accent6">
                  <a:lumMod val="7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8" y="1944370"/>
            <a:ext cx="10993755" cy="189738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000250" y="4467126"/>
            <a:ext cx="81915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C92B2F"/>
                </a:solidFill>
              </a:rPr>
              <a:t>◆ 成长赛道 ◆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911877-8A01-123D-532A-46BE13384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55" y="321727"/>
            <a:ext cx="1143000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490" y="232410"/>
            <a:ext cx="3347720" cy="57785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268605" y="975995"/>
            <a:ext cx="11675745" cy="5419090"/>
          </a:xfrm>
          <a:prstGeom prst="roundRect">
            <a:avLst>
              <a:gd name="adj" fmla="val 533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20700" dist="38100" dir="2700000" sx="77000" sy="77000" algn="tl" rotWithShape="0">
              <a:prstClr val="black">
                <a:alpha val="40000"/>
              </a:prstClr>
            </a:outerShdw>
            <a:reflection stA="45000" endPos="0" dist="50800" dir="5400000" sy="-100000" algn="bl" rotWithShape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3" name="ïŝliḋe"/>
          <p:cNvGrpSpPr/>
          <p:nvPr/>
        </p:nvGrpSpPr>
        <p:grpSpPr>
          <a:xfrm>
            <a:off x="4852353" y="1720248"/>
            <a:ext cx="606425" cy="1309113"/>
            <a:chOff x="3755120" y="3835399"/>
            <a:chExt cx="606425" cy="1309113"/>
          </a:xfrm>
        </p:grpSpPr>
        <p:sp>
          <p:nvSpPr>
            <p:cNvPr id="154" name="ïSliḓê"/>
            <p:cNvSpPr/>
            <p:nvPr>
              <p:custDataLst>
                <p:tags r:id="rId37"/>
              </p:custDataLst>
            </p:nvPr>
          </p:nvSpPr>
          <p:spPr bwMode="auto">
            <a:xfrm>
              <a:off x="4020232" y="4140199"/>
              <a:ext cx="76200" cy="176213"/>
            </a:xfrm>
            <a:custGeom>
              <a:avLst/>
              <a:gdLst>
                <a:gd name="T0" fmla="*/ 48 w 48"/>
                <a:gd name="T1" fmla="*/ 0 h 111"/>
                <a:gd name="T2" fmla="*/ 48 w 48"/>
                <a:gd name="T3" fmla="*/ 62 h 111"/>
                <a:gd name="T4" fmla="*/ 0 w 48"/>
                <a:gd name="T5" fmla="*/ 111 h 111"/>
                <a:gd name="T6" fmla="*/ 0 w 48"/>
                <a:gd name="T7" fmla="*/ 49 h 111"/>
                <a:gd name="T8" fmla="*/ 48 w 48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11">
                  <a:moveTo>
                    <a:pt x="48" y="0"/>
                  </a:moveTo>
                  <a:lnTo>
                    <a:pt x="48" y="62"/>
                  </a:lnTo>
                  <a:lnTo>
                    <a:pt x="0" y="111"/>
                  </a:lnTo>
                  <a:lnTo>
                    <a:pt x="0" y="49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 fontScale="3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5" name="íślïďè"/>
            <p:cNvSpPr/>
            <p:nvPr>
              <p:custDataLst>
                <p:tags r:id="rId38"/>
              </p:custDataLst>
            </p:nvPr>
          </p:nvSpPr>
          <p:spPr bwMode="auto">
            <a:xfrm>
              <a:off x="4020233" y="4100512"/>
              <a:ext cx="76200" cy="1044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6" name="ïšlíḋè"/>
            <p:cNvSpPr/>
            <p:nvPr>
              <p:custDataLst>
                <p:tags r:id="rId39"/>
              </p:custDataLst>
            </p:nvPr>
          </p:nvSpPr>
          <p:spPr bwMode="auto">
            <a:xfrm>
              <a:off x="3755120" y="3835399"/>
              <a:ext cx="606425" cy="606425"/>
            </a:xfrm>
            <a:custGeom>
              <a:avLst/>
              <a:gdLst>
                <a:gd name="T0" fmla="*/ 382 w 382"/>
                <a:gd name="T1" fmla="*/ 191 h 382"/>
                <a:gd name="T2" fmla="*/ 379 w 382"/>
                <a:gd name="T3" fmla="*/ 230 h 382"/>
                <a:gd name="T4" fmla="*/ 367 w 382"/>
                <a:gd name="T5" fmla="*/ 265 h 382"/>
                <a:gd name="T6" fmla="*/ 349 w 382"/>
                <a:gd name="T7" fmla="*/ 298 h 382"/>
                <a:gd name="T8" fmla="*/ 326 w 382"/>
                <a:gd name="T9" fmla="*/ 326 h 382"/>
                <a:gd name="T10" fmla="*/ 297 w 382"/>
                <a:gd name="T11" fmla="*/ 349 h 382"/>
                <a:gd name="T12" fmla="*/ 266 w 382"/>
                <a:gd name="T13" fmla="*/ 367 h 382"/>
                <a:gd name="T14" fmla="*/ 229 w 382"/>
                <a:gd name="T15" fmla="*/ 378 h 382"/>
                <a:gd name="T16" fmla="*/ 191 w 382"/>
                <a:gd name="T17" fmla="*/ 382 h 382"/>
                <a:gd name="T18" fmla="*/ 171 w 382"/>
                <a:gd name="T19" fmla="*/ 381 h 382"/>
                <a:gd name="T20" fmla="*/ 134 w 382"/>
                <a:gd name="T21" fmla="*/ 374 h 382"/>
                <a:gd name="T22" fmla="*/ 100 w 382"/>
                <a:gd name="T23" fmla="*/ 359 h 382"/>
                <a:gd name="T24" fmla="*/ 69 w 382"/>
                <a:gd name="T25" fmla="*/ 338 h 382"/>
                <a:gd name="T26" fmla="*/ 44 w 382"/>
                <a:gd name="T27" fmla="*/ 312 h 382"/>
                <a:gd name="T28" fmla="*/ 23 w 382"/>
                <a:gd name="T29" fmla="*/ 282 h 382"/>
                <a:gd name="T30" fmla="*/ 8 w 382"/>
                <a:gd name="T31" fmla="*/ 248 h 382"/>
                <a:gd name="T32" fmla="*/ 1 w 382"/>
                <a:gd name="T33" fmla="*/ 211 h 382"/>
                <a:gd name="T34" fmla="*/ 0 w 382"/>
                <a:gd name="T35" fmla="*/ 191 h 382"/>
                <a:gd name="T36" fmla="*/ 4 w 382"/>
                <a:gd name="T37" fmla="*/ 153 h 382"/>
                <a:gd name="T38" fmla="*/ 15 w 382"/>
                <a:gd name="T39" fmla="*/ 116 h 382"/>
                <a:gd name="T40" fmla="*/ 33 w 382"/>
                <a:gd name="T41" fmla="*/ 83 h 382"/>
                <a:gd name="T42" fmla="*/ 56 w 382"/>
                <a:gd name="T43" fmla="*/ 56 h 382"/>
                <a:gd name="T44" fmla="*/ 84 w 382"/>
                <a:gd name="T45" fmla="*/ 32 h 382"/>
                <a:gd name="T46" fmla="*/ 116 w 382"/>
                <a:gd name="T47" fmla="*/ 14 h 382"/>
                <a:gd name="T48" fmla="*/ 152 w 382"/>
                <a:gd name="T49" fmla="*/ 3 h 382"/>
                <a:gd name="T50" fmla="*/ 191 w 382"/>
                <a:gd name="T51" fmla="*/ 0 h 382"/>
                <a:gd name="T52" fmla="*/ 211 w 382"/>
                <a:gd name="T53" fmla="*/ 1 h 382"/>
                <a:gd name="T54" fmla="*/ 248 w 382"/>
                <a:gd name="T55" fmla="*/ 9 h 382"/>
                <a:gd name="T56" fmla="*/ 282 w 382"/>
                <a:gd name="T57" fmla="*/ 23 h 382"/>
                <a:gd name="T58" fmla="*/ 313 w 382"/>
                <a:gd name="T59" fmla="*/ 43 h 382"/>
                <a:gd name="T60" fmla="*/ 338 w 382"/>
                <a:gd name="T61" fmla="*/ 69 h 382"/>
                <a:gd name="T62" fmla="*/ 359 w 382"/>
                <a:gd name="T63" fmla="*/ 100 h 382"/>
                <a:gd name="T64" fmla="*/ 373 w 382"/>
                <a:gd name="T65" fmla="*/ 134 h 382"/>
                <a:gd name="T66" fmla="*/ 381 w 382"/>
                <a:gd name="T67" fmla="*/ 171 h 382"/>
                <a:gd name="T68" fmla="*/ 382 w 382"/>
                <a:gd name="T69" fmla="*/ 191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82" h="382">
                  <a:moveTo>
                    <a:pt x="382" y="191"/>
                  </a:moveTo>
                  <a:lnTo>
                    <a:pt x="382" y="191"/>
                  </a:lnTo>
                  <a:lnTo>
                    <a:pt x="381" y="211"/>
                  </a:lnTo>
                  <a:lnTo>
                    <a:pt x="379" y="230"/>
                  </a:lnTo>
                  <a:lnTo>
                    <a:pt x="373" y="248"/>
                  </a:lnTo>
                  <a:lnTo>
                    <a:pt x="367" y="265"/>
                  </a:lnTo>
                  <a:lnTo>
                    <a:pt x="359" y="282"/>
                  </a:lnTo>
                  <a:lnTo>
                    <a:pt x="349" y="298"/>
                  </a:lnTo>
                  <a:lnTo>
                    <a:pt x="338" y="312"/>
                  </a:lnTo>
                  <a:lnTo>
                    <a:pt x="326" y="326"/>
                  </a:lnTo>
                  <a:lnTo>
                    <a:pt x="313" y="338"/>
                  </a:lnTo>
                  <a:lnTo>
                    <a:pt x="297" y="349"/>
                  </a:lnTo>
                  <a:lnTo>
                    <a:pt x="282" y="359"/>
                  </a:lnTo>
                  <a:lnTo>
                    <a:pt x="266" y="367"/>
                  </a:lnTo>
                  <a:lnTo>
                    <a:pt x="248" y="374"/>
                  </a:lnTo>
                  <a:lnTo>
                    <a:pt x="229" y="378"/>
                  </a:lnTo>
                  <a:lnTo>
                    <a:pt x="211" y="381"/>
                  </a:lnTo>
                  <a:lnTo>
                    <a:pt x="191" y="382"/>
                  </a:lnTo>
                  <a:lnTo>
                    <a:pt x="191" y="382"/>
                  </a:lnTo>
                  <a:lnTo>
                    <a:pt x="171" y="381"/>
                  </a:lnTo>
                  <a:lnTo>
                    <a:pt x="152" y="378"/>
                  </a:lnTo>
                  <a:lnTo>
                    <a:pt x="134" y="374"/>
                  </a:lnTo>
                  <a:lnTo>
                    <a:pt x="116" y="367"/>
                  </a:lnTo>
                  <a:lnTo>
                    <a:pt x="100" y="359"/>
                  </a:lnTo>
                  <a:lnTo>
                    <a:pt x="84" y="349"/>
                  </a:lnTo>
                  <a:lnTo>
                    <a:pt x="69" y="338"/>
                  </a:lnTo>
                  <a:lnTo>
                    <a:pt x="56" y="326"/>
                  </a:lnTo>
                  <a:lnTo>
                    <a:pt x="44" y="312"/>
                  </a:lnTo>
                  <a:lnTo>
                    <a:pt x="33" y="298"/>
                  </a:lnTo>
                  <a:lnTo>
                    <a:pt x="23" y="282"/>
                  </a:lnTo>
                  <a:lnTo>
                    <a:pt x="15" y="265"/>
                  </a:lnTo>
                  <a:lnTo>
                    <a:pt x="8" y="248"/>
                  </a:lnTo>
                  <a:lnTo>
                    <a:pt x="4" y="230"/>
                  </a:lnTo>
                  <a:lnTo>
                    <a:pt x="1" y="211"/>
                  </a:lnTo>
                  <a:lnTo>
                    <a:pt x="0" y="191"/>
                  </a:lnTo>
                  <a:lnTo>
                    <a:pt x="0" y="191"/>
                  </a:lnTo>
                  <a:lnTo>
                    <a:pt x="1" y="171"/>
                  </a:lnTo>
                  <a:lnTo>
                    <a:pt x="4" y="153"/>
                  </a:lnTo>
                  <a:lnTo>
                    <a:pt x="8" y="134"/>
                  </a:lnTo>
                  <a:lnTo>
                    <a:pt x="15" y="116"/>
                  </a:lnTo>
                  <a:lnTo>
                    <a:pt x="23" y="100"/>
                  </a:lnTo>
                  <a:lnTo>
                    <a:pt x="33" y="83"/>
                  </a:lnTo>
                  <a:lnTo>
                    <a:pt x="44" y="69"/>
                  </a:lnTo>
                  <a:lnTo>
                    <a:pt x="56" y="56"/>
                  </a:lnTo>
                  <a:lnTo>
                    <a:pt x="69" y="43"/>
                  </a:lnTo>
                  <a:lnTo>
                    <a:pt x="84" y="32"/>
                  </a:lnTo>
                  <a:lnTo>
                    <a:pt x="100" y="23"/>
                  </a:lnTo>
                  <a:lnTo>
                    <a:pt x="116" y="14"/>
                  </a:lnTo>
                  <a:lnTo>
                    <a:pt x="134" y="9"/>
                  </a:lnTo>
                  <a:lnTo>
                    <a:pt x="152" y="3"/>
                  </a:lnTo>
                  <a:lnTo>
                    <a:pt x="171" y="1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11" y="1"/>
                  </a:lnTo>
                  <a:lnTo>
                    <a:pt x="229" y="3"/>
                  </a:lnTo>
                  <a:lnTo>
                    <a:pt x="248" y="9"/>
                  </a:lnTo>
                  <a:lnTo>
                    <a:pt x="266" y="14"/>
                  </a:lnTo>
                  <a:lnTo>
                    <a:pt x="282" y="23"/>
                  </a:lnTo>
                  <a:lnTo>
                    <a:pt x="297" y="32"/>
                  </a:lnTo>
                  <a:lnTo>
                    <a:pt x="313" y="43"/>
                  </a:lnTo>
                  <a:lnTo>
                    <a:pt x="326" y="56"/>
                  </a:lnTo>
                  <a:lnTo>
                    <a:pt x="338" y="69"/>
                  </a:lnTo>
                  <a:lnTo>
                    <a:pt x="349" y="83"/>
                  </a:lnTo>
                  <a:lnTo>
                    <a:pt x="359" y="100"/>
                  </a:lnTo>
                  <a:lnTo>
                    <a:pt x="367" y="116"/>
                  </a:lnTo>
                  <a:lnTo>
                    <a:pt x="373" y="134"/>
                  </a:lnTo>
                  <a:lnTo>
                    <a:pt x="379" y="153"/>
                  </a:lnTo>
                  <a:lnTo>
                    <a:pt x="381" y="171"/>
                  </a:lnTo>
                  <a:lnTo>
                    <a:pt x="382" y="191"/>
                  </a:lnTo>
                  <a:lnTo>
                    <a:pt x="382" y="1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7" name="íślîḋê"/>
            <p:cNvSpPr/>
            <p:nvPr>
              <p:custDataLst>
                <p:tags r:id="rId40"/>
              </p:custDataLst>
            </p:nvPr>
          </p:nvSpPr>
          <p:spPr bwMode="auto">
            <a:xfrm>
              <a:off x="3899664" y="3989612"/>
              <a:ext cx="317332" cy="315853"/>
            </a:xfrm>
            <a:custGeom>
              <a:avLst/>
              <a:gdLst>
                <a:gd name="T0" fmla="*/ 450321 w 517976"/>
                <a:gd name="T1" fmla="*/ 450321 w 517976"/>
                <a:gd name="T2" fmla="*/ 450321 w 517976"/>
                <a:gd name="T3" fmla="*/ 450321 w 517976"/>
                <a:gd name="T4" fmla="*/ 450321 w 517976"/>
                <a:gd name="T5" fmla="*/ 450321 w 517976"/>
                <a:gd name="T6" fmla="*/ 450321 w 517976"/>
                <a:gd name="T7" fmla="*/ 450321 w 517976"/>
                <a:gd name="T8" fmla="*/ 450321 w 517976"/>
                <a:gd name="T9" fmla="*/ 450321 w 517976"/>
                <a:gd name="T10" fmla="*/ 450321 w 517976"/>
                <a:gd name="T11" fmla="*/ 450321 w 517976"/>
                <a:gd name="T12" fmla="*/ 450321 w 517976"/>
                <a:gd name="T13" fmla="*/ 450321 w 517976"/>
                <a:gd name="T14" fmla="*/ 450321 w 517976"/>
                <a:gd name="T15" fmla="*/ 450321 w 517976"/>
                <a:gd name="T16" fmla="*/ 450321 w 517976"/>
                <a:gd name="T17" fmla="*/ 450321 w 517976"/>
                <a:gd name="T18" fmla="*/ 450321 w 517976"/>
                <a:gd name="T19" fmla="*/ 450321 w 517976"/>
                <a:gd name="T20" fmla="*/ 450321 w 517976"/>
                <a:gd name="T21" fmla="*/ 450321 w 517976"/>
                <a:gd name="T22" fmla="*/ 450321 w 517976"/>
                <a:gd name="T23" fmla="*/ 450321 w 517976"/>
                <a:gd name="T24" fmla="*/ 450321 w 517976"/>
                <a:gd name="T25" fmla="*/ 450321 w 517976"/>
                <a:gd name="T26" fmla="*/ 450321 w 517976"/>
                <a:gd name="T27" fmla="*/ 450321 w 517976"/>
                <a:gd name="T28" fmla="*/ 450321 w 517976"/>
                <a:gd name="T29" fmla="*/ 450321 w 517976"/>
                <a:gd name="T30" fmla="*/ 450321 w 517976"/>
                <a:gd name="T31" fmla="*/ 450321 w 517976"/>
                <a:gd name="T32" fmla="*/ 450321 w 517976"/>
                <a:gd name="T33" fmla="*/ 450321 w 517976"/>
                <a:gd name="T34" fmla="*/ 450321 w 517976"/>
                <a:gd name="T35" fmla="*/ 450321 w 517976"/>
                <a:gd name="T36" fmla="*/ 450321 w 517976"/>
                <a:gd name="T37" fmla="*/ 450321 w 517976"/>
                <a:gd name="T38" fmla="*/ 450321 w 517976"/>
                <a:gd name="T39" fmla="*/ 450321 w 517976"/>
                <a:gd name="T40" fmla="*/ 450321 w 517976"/>
                <a:gd name="T41" fmla="*/ 450321 w 517976"/>
                <a:gd name="T42" fmla="*/ 450321 w 517976"/>
                <a:gd name="T43" fmla="*/ 450321 w 517976"/>
                <a:gd name="T44" fmla="*/ 450321 w 517976"/>
                <a:gd name="T45" fmla="*/ 450321 w 517976"/>
                <a:gd name="T46" fmla="*/ 450321 w 517976"/>
                <a:gd name="T47" fmla="*/ 450321 w 517976"/>
                <a:gd name="T48" fmla="*/ 450321 w 517976"/>
                <a:gd name="T49" fmla="*/ 450321 w 517976"/>
                <a:gd name="T50" fmla="*/ 450321 w 517976"/>
                <a:gd name="T51" fmla="*/ 450321 w 517976"/>
                <a:gd name="T52" fmla="*/ 450321 w 517976"/>
                <a:gd name="T53" fmla="*/ 450321 w 517976"/>
                <a:gd name="T54" fmla="*/ 450321 w 517976"/>
                <a:gd name="T55" fmla="*/ 450321 w 517976"/>
                <a:gd name="T56" fmla="*/ 450321 w 517976"/>
                <a:gd name="T57" fmla="*/ 450321 w 517976"/>
                <a:gd name="T58" fmla="*/ 450321 w 517976"/>
                <a:gd name="T59" fmla="*/ 450321 w 517976"/>
                <a:gd name="T60" fmla="*/ 450321 w 517976"/>
                <a:gd name="T61" fmla="*/ 450321 w 517976"/>
                <a:gd name="T62" fmla="*/ 450321 w 517976"/>
                <a:gd name="T63" fmla="*/ 450321 w 517976"/>
                <a:gd name="T64" fmla="*/ 450321 w 517976"/>
                <a:gd name="T65" fmla="*/ 450321 w 517976"/>
                <a:gd name="T66" fmla="*/ 450321 w 517976"/>
                <a:gd name="T67" fmla="*/ 450321 w 517976"/>
                <a:gd name="T68" fmla="*/ 450321 w 517976"/>
                <a:gd name="T69" fmla="*/ 450321 w 517976"/>
                <a:gd name="T70" fmla="*/ 450321 w 517976"/>
                <a:gd name="T71" fmla="*/ 450321 w 517976"/>
                <a:gd name="T72" fmla="*/ 450321 w 517976"/>
                <a:gd name="T73" fmla="*/ 450321 w 517976"/>
                <a:gd name="T74" fmla="*/ 450321 w 517976"/>
                <a:gd name="T75" fmla="*/ 450321 w 517976"/>
                <a:gd name="T76" fmla="*/ 450321 w 517976"/>
                <a:gd name="T77" fmla="*/ 450321 w 517976"/>
                <a:gd name="T78" fmla="*/ 450321 w 517976"/>
                <a:gd name="T79" fmla="*/ 450321 w 517976"/>
                <a:gd name="T80" fmla="*/ 450321 w 517976"/>
                <a:gd name="T81" fmla="*/ 450321 w 517976"/>
                <a:gd name="T82" fmla="*/ 450321 w 517976"/>
                <a:gd name="T83" fmla="*/ 450321 w 517976"/>
                <a:gd name="T84" fmla="*/ 450321 w 517976"/>
                <a:gd name="T85" fmla="*/ 450321 w 517976"/>
                <a:gd name="T86" fmla="*/ 450321 w 517976"/>
                <a:gd name="T87" fmla="*/ 450321 w 517976"/>
                <a:gd name="T88" fmla="*/ 450321 w 517976"/>
                <a:gd name="T89" fmla="*/ 450321 w 517976"/>
                <a:gd name="T90" fmla="*/ 450321 w 517976"/>
                <a:gd name="T91" fmla="*/ 450321 w 517976"/>
                <a:gd name="T92" fmla="*/ 450321 w 517976"/>
                <a:gd name="T93" fmla="*/ 450321 w 517976"/>
                <a:gd name="T94" fmla="*/ 450321 w 517976"/>
                <a:gd name="T95" fmla="*/ 450321 w 517976"/>
                <a:gd name="T96" fmla="*/ 450321 w 517976"/>
                <a:gd name="T97" fmla="*/ 450321 w 517976"/>
                <a:gd name="T98" fmla="*/ 450321 w 517976"/>
                <a:gd name="T99" fmla="*/ 450321 w 517976"/>
                <a:gd name="T100" fmla="*/ 450321 w 517976"/>
                <a:gd name="T101" fmla="*/ 450321 w 517976"/>
                <a:gd name="T102" fmla="*/ 450321 w 517976"/>
                <a:gd name="T103" fmla="*/ 450321 w 517976"/>
                <a:gd name="T104" fmla="*/ 450321 w 517976"/>
                <a:gd name="T105" fmla="*/ 450321 w 517976"/>
                <a:gd name="T106" fmla="*/ 450321 w 517976"/>
                <a:gd name="T107" fmla="*/ 450321 w 517976"/>
                <a:gd name="T108" fmla="*/ 450321 w 517976"/>
                <a:gd name="T109" fmla="*/ 450321 w 517976"/>
                <a:gd name="T110" fmla="*/ 450321 w 517976"/>
                <a:gd name="T111" fmla="*/ 450321 w 517976"/>
                <a:gd name="T112" fmla="*/ 450321 w 517976"/>
                <a:gd name="T113" fmla="*/ 450321 w 517976"/>
                <a:gd name="T114" fmla="*/ 450321 w 517976"/>
                <a:gd name="T115" fmla="*/ 450321 w 517976"/>
                <a:gd name="T116" fmla="*/ 450321 w 517976"/>
                <a:gd name="T117" fmla="*/ 450321 w 517976"/>
                <a:gd name="T118" fmla="*/ 450321 w 517976"/>
                <a:gd name="T119" fmla="*/ 450321 w 517976"/>
                <a:gd name="T120" fmla="*/ 450321 w 517976"/>
                <a:gd name="T121" fmla="*/ 450321 w 517976"/>
                <a:gd name="T122" fmla="*/ 450321 w 517976"/>
                <a:gd name="T123" fmla="*/ 450321 w 517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13" h="4400">
                  <a:moveTo>
                    <a:pt x="4364" y="4069"/>
                  </a:moveTo>
                  <a:lnTo>
                    <a:pt x="2413" y="1597"/>
                  </a:lnTo>
                  <a:lnTo>
                    <a:pt x="2413" y="1000"/>
                  </a:lnTo>
                  <a:lnTo>
                    <a:pt x="2413" y="200"/>
                  </a:lnTo>
                  <a:cubicBezTo>
                    <a:pt x="2413" y="90"/>
                    <a:pt x="2323" y="0"/>
                    <a:pt x="2213" y="0"/>
                  </a:cubicBezTo>
                  <a:lnTo>
                    <a:pt x="1280" y="0"/>
                  </a:lnTo>
                  <a:cubicBezTo>
                    <a:pt x="1169" y="0"/>
                    <a:pt x="1080" y="90"/>
                    <a:pt x="1080" y="200"/>
                  </a:cubicBezTo>
                  <a:lnTo>
                    <a:pt x="1080" y="1000"/>
                  </a:lnTo>
                  <a:cubicBezTo>
                    <a:pt x="1080" y="1111"/>
                    <a:pt x="1169" y="1200"/>
                    <a:pt x="1280" y="1200"/>
                  </a:cubicBezTo>
                  <a:lnTo>
                    <a:pt x="2013" y="1200"/>
                  </a:lnTo>
                  <a:lnTo>
                    <a:pt x="2013" y="1597"/>
                  </a:lnTo>
                  <a:lnTo>
                    <a:pt x="56" y="4076"/>
                  </a:lnTo>
                  <a:cubicBezTo>
                    <a:pt x="9" y="4136"/>
                    <a:pt x="0" y="4218"/>
                    <a:pt x="33" y="4287"/>
                  </a:cubicBezTo>
                  <a:cubicBezTo>
                    <a:pt x="66" y="4356"/>
                    <a:pt x="136" y="4400"/>
                    <a:pt x="213" y="4400"/>
                  </a:cubicBezTo>
                  <a:lnTo>
                    <a:pt x="4213" y="4400"/>
                  </a:lnTo>
                  <a:lnTo>
                    <a:pt x="4213" y="4400"/>
                  </a:lnTo>
                  <a:cubicBezTo>
                    <a:pt x="4324" y="4400"/>
                    <a:pt x="4413" y="4311"/>
                    <a:pt x="4413" y="4200"/>
                  </a:cubicBezTo>
                  <a:cubicBezTo>
                    <a:pt x="4413" y="4150"/>
                    <a:pt x="4395" y="4104"/>
                    <a:pt x="4364" y="4069"/>
                  </a:cubicBezTo>
                  <a:close/>
                  <a:moveTo>
                    <a:pt x="2303" y="2555"/>
                  </a:moveTo>
                  <a:cubicBezTo>
                    <a:pt x="2301" y="2554"/>
                    <a:pt x="2300" y="2554"/>
                    <a:pt x="2299" y="2553"/>
                  </a:cubicBezTo>
                  <a:cubicBezTo>
                    <a:pt x="2296" y="2551"/>
                    <a:pt x="2292" y="2550"/>
                    <a:pt x="2289" y="2549"/>
                  </a:cubicBezTo>
                  <a:cubicBezTo>
                    <a:pt x="2286" y="2547"/>
                    <a:pt x="2283" y="2546"/>
                    <a:pt x="2280" y="2545"/>
                  </a:cubicBezTo>
                  <a:cubicBezTo>
                    <a:pt x="2277" y="2544"/>
                    <a:pt x="2274" y="2543"/>
                    <a:pt x="2271" y="2542"/>
                  </a:cubicBezTo>
                  <a:cubicBezTo>
                    <a:pt x="2268" y="2541"/>
                    <a:pt x="2264" y="2540"/>
                    <a:pt x="2261" y="2539"/>
                  </a:cubicBezTo>
                  <a:cubicBezTo>
                    <a:pt x="2258" y="2539"/>
                    <a:pt x="2255" y="2538"/>
                    <a:pt x="2253" y="2538"/>
                  </a:cubicBezTo>
                  <a:cubicBezTo>
                    <a:pt x="2249" y="2537"/>
                    <a:pt x="2245" y="2536"/>
                    <a:pt x="2242" y="2536"/>
                  </a:cubicBezTo>
                  <a:cubicBezTo>
                    <a:pt x="2239" y="2535"/>
                    <a:pt x="2236" y="2535"/>
                    <a:pt x="2233" y="2535"/>
                  </a:cubicBezTo>
                  <a:cubicBezTo>
                    <a:pt x="2230" y="2534"/>
                    <a:pt x="2226" y="2534"/>
                    <a:pt x="2223" y="2534"/>
                  </a:cubicBezTo>
                  <a:cubicBezTo>
                    <a:pt x="2220" y="2534"/>
                    <a:pt x="2217" y="2534"/>
                    <a:pt x="2213" y="2534"/>
                  </a:cubicBezTo>
                  <a:cubicBezTo>
                    <a:pt x="2210" y="2534"/>
                    <a:pt x="2207" y="2534"/>
                    <a:pt x="2204" y="2534"/>
                  </a:cubicBezTo>
                  <a:cubicBezTo>
                    <a:pt x="2200" y="2534"/>
                    <a:pt x="2197" y="2534"/>
                    <a:pt x="2193" y="2535"/>
                  </a:cubicBezTo>
                  <a:cubicBezTo>
                    <a:pt x="2190" y="2535"/>
                    <a:pt x="2188" y="2535"/>
                    <a:pt x="2185" y="2536"/>
                  </a:cubicBezTo>
                  <a:cubicBezTo>
                    <a:pt x="2181" y="2536"/>
                    <a:pt x="2178" y="2537"/>
                    <a:pt x="2174" y="2538"/>
                  </a:cubicBezTo>
                  <a:cubicBezTo>
                    <a:pt x="2171" y="2538"/>
                    <a:pt x="2168" y="2539"/>
                    <a:pt x="2166" y="2539"/>
                  </a:cubicBezTo>
                  <a:cubicBezTo>
                    <a:pt x="2162" y="2540"/>
                    <a:pt x="2159" y="2541"/>
                    <a:pt x="2155" y="2542"/>
                  </a:cubicBezTo>
                  <a:cubicBezTo>
                    <a:pt x="2152" y="2543"/>
                    <a:pt x="2149" y="2544"/>
                    <a:pt x="2147" y="2545"/>
                  </a:cubicBezTo>
                  <a:cubicBezTo>
                    <a:pt x="2144" y="2546"/>
                    <a:pt x="2141" y="2547"/>
                    <a:pt x="2138" y="2549"/>
                  </a:cubicBezTo>
                  <a:cubicBezTo>
                    <a:pt x="2134" y="2550"/>
                    <a:pt x="2131" y="2551"/>
                    <a:pt x="2128" y="2553"/>
                  </a:cubicBezTo>
                  <a:cubicBezTo>
                    <a:pt x="2126" y="2553"/>
                    <a:pt x="2125" y="2554"/>
                    <a:pt x="2124" y="2555"/>
                  </a:cubicBezTo>
                  <a:lnTo>
                    <a:pt x="1952" y="2640"/>
                  </a:lnTo>
                  <a:lnTo>
                    <a:pt x="1777" y="2541"/>
                  </a:lnTo>
                  <a:lnTo>
                    <a:pt x="2213" y="1989"/>
                  </a:lnTo>
                  <a:lnTo>
                    <a:pt x="2649" y="2541"/>
                  </a:lnTo>
                  <a:lnTo>
                    <a:pt x="2474" y="2640"/>
                  </a:lnTo>
                  <a:lnTo>
                    <a:pt x="2303" y="2555"/>
                  </a:lnTo>
                  <a:close/>
                  <a:moveTo>
                    <a:pt x="1480" y="800"/>
                  </a:moveTo>
                  <a:lnTo>
                    <a:pt x="1480" y="400"/>
                  </a:lnTo>
                  <a:lnTo>
                    <a:pt x="2013" y="400"/>
                  </a:lnTo>
                  <a:lnTo>
                    <a:pt x="2013" y="800"/>
                  </a:lnTo>
                  <a:lnTo>
                    <a:pt x="1480" y="800"/>
                  </a:lnTo>
                  <a:close/>
                  <a:moveTo>
                    <a:pt x="626" y="4000"/>
                  </a:moveTo>
                  <a:lnTo>
                    <a:pt x="1527" y="2859"/>
                  </a:lnTo>
                  <a:lnTo>
                    <a:pt x="1848" y="3041"/>
                  </a:lnTo>
                  <a:cubicBezTo>
                    <a:pt x="1878" y="3058"/>
                    <a:pt x="1912" y="3067"/>
                    <a:pt x="1946" y="3067"/>
                  </a:cubicBezTo>
                  <a:cubicBezTo>
                    <a:pt x="1977" y="3067"/>
                    <a:pt x="2008" y="3060"/>
                    <a:pt x="2036" y="3046"/>
                  </a:cubicBezTo>
                  <a:lnTo>
                    <a:pt x="2213" y="2957"/>
                  </a:lnTo>
                  <a:lnTo>
                    <a:pt x="2390" y="3046"/>
                  </a:lnTo>
                  <a:cubicBezTo>
                    <a:pt x="2418" y="3060"/>
                    <a:pt x="2449" y="3067"/>
                    <a:pt x="2480" y="3067"/>
                  </a:cubicBezTo>
                  <a:cubicBezTo>
                    <a:pt x="2514" y="3067"/>
                    <a:pt x="2548" y="3058"/>
                    <a:pt x="2578" y="3041"/>
                  </a:cubicBezTo>
                  <a:lnTo>
                    <a:pt x="2899" y="2859"/>
                  </a:lnTo>
                  <a:lnTo>
                    <a:pt x="3800" y="4000"/>
                  </a:lnTo>
                  <a:lnTo>
                    <a:pt x="626" y="4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square" lIns="91440" tIns="45720" rIns="91440" bIns="45720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" name="îš1ïḑê"/>
          <p:cNvSpPr/>
          <p:nvPr>
            <p:custDataLst>
              <p:tags r:id="rId1"/>
            </p:custDataLst>
          </p:nvPr>
        </p:nvSpPr>
        <p:spPr bwMode="auto">
          <a:xfrm>
            <a:off x="5036504" y="3079877"/>
            <a:ext cx="1609725" cy="801688"/>
          </a:xfrm>
          <a:custGeom>
            <a:avLst/>
            <a:gdLst>
              <a:gd name="T0" fmla="*/ 1 w 1014"/>
              <a:gd name="T1" fmla="*/ 0 h 505"/>
              <a:gd name="T2" fmla="*/ 3 w 1014"/>
              <a:gd name="T3" fmla="*/ 14 h 505"/>
              <a:gd name="T4" fmla="*/ 11 w 1014"/>
              <a:gd name="T5" fmla="*/ 27 h 505"/>
              <a:gd name="T6" fmla="*/ 22 w 1014"/>
              <a:gd name="T7" fmla="*/ 38 h 505"/>
              <a:gd name="T8" fmla="*/ 33 w 1014"/>
              <a:gd name="T9" fmla="*/ 47 h 505"/>
              <a:gd name="T10" fmla="*/ 64 w 1014"/>
              <a:gd name="T11" fmla="*/ 66 h 505"/>
              <a:gd name="T12" fmla="*/ 97 w 1014"/>
              <a:gd name="T13" fmla="*/ 80 h 505"/>
              <a:gd name="T14" fmla="*/ 133 w 1014"/>
              <a:gd name="T15" fmla="*/ 93 h 505"/>
              <a:gd name="T16" fmla="*/ 207 w 1014"/>
              <a:gd name="T17" fmla="*/ 114 h 505"/>
              <a:gd name="T18" fmla="*/ 244 w 1014"/>
              <a:gd name="T19" fmla="*/ 122 h 505"/>
              <a:gd name="T20" fmla="*/ 324 w 1014"/>
              <a:gd name="T21" fmla="*/ 137 h 505"/>
              <a:gd name="T22" fmla="*/ 404 w 1014"/>
              <a:gd name="T23" fmla="*/ 151 h 505"/>
              <a:gd name="T24" fmla="*/ 563 w 1014"/>
              <a:gd name="T25" fmla="*/ 187 h 505"/>
              <a:gd name="T26" fmla="*/ 600 w 1014"/>
              <a:gd name="T27" fmla="*/ 197 h 505"/>
              <a:gd name="T28" fmla="*/ 675 w 1014"/>
              <a:gd name="T29" fmla="*/ 219 h 505"/>
              <a:gd name="T30" fmla="*/ 750 w 1014"/>
              <a:gd name="T31" fmla="*/ 244 h 505"/>
              <a:gd name="T32" fmla="*/ 821 w 1014"/>
              <a:gd name="T33" fmla="*/ 275 h 505"/>
              <a:gd name="T34" fmla="*/ 856 w 1014"/>
              <a:gd name="T35" fmla="*/ 291 h 505"/>
              <a:gd name="T36" fmla="*/ 904 w 1014"/>
              <a:gd name="T37" fmla="*/ 319 h 505"/>
              <a:gd name="T38" fmla="*/ 933 w 1014"/>
              <a:gd name="T39" fmla="*/ 339 h 505"/>
              <a:gd name="T40" fmla="*/ 961 w 1014"/>
              <a:gd name="T41" fmla="*/ 364 h 505"/>
              <a:gd name="T42" fmla="*/ 973 w 1014"/>
              <a:gd name="T43" fmla="*/ 377 h 505"/>
              <a:gd name="T44" fmla="*/ 988 w 1014"/>
              <a:gd name="T45" fmla="*/ 395 h 505"/>
              <a:gd name="T46" fmla="*/ 999 w 1014"/>
              <a:gd name="T47" fmla="*/ 414 h 505"/>
              <a:gd name="T48" fmla="*/ 1006 w 1014"/>
              <a:gd name="T49" fmla="*/ 432 h 505"/>
              <a:gd name="T50" fmla="*/ 1013 w 1014"/>
              <a:gd name="T51" fmla="*/ 465 h 505"/>
              <a:gd name="T52" fmla="*/ 1014 w 1014"/>
              <a:gd name="T53" fmla="*/ 505 h 505"/>
              <a:gd name="T54" fmla="*/ 1013 w 1014"/>
              <a:gd name="T55" fmla="*/ 490 h 505"/>
              <a:gd name="T56" fmla="*/ 1009 w 1014"/>
              <a:gd name="T57" fmla="*/ 474 h 505"/>
              <a:gd name="T58" fmla="*/ 1002 w 1014"/>
              <a:gd name="T59" fmla="*/ 448 h 505"/>
              <a:gd name="T60" fmla="*/ 991 w 1014"/>
              <a:gd name="T61" fmla="*/ 427 h 505"/>
              <a:gd name="T62" fmla="*/ 972 w 1014"/>
              <a:gd name="T63" fmla="*/ 403 h 505"/>
              <a:gd name="T64" fmla="*/ 958 w 1014"/>
              <a:gd name="T65" fmla="*/ 390 h 505"/>
              <a:gd name="T66" fmla="*/ 930 w 1014"/>
              <a:gd name="T67" fmla="*/ 366 h 505"/>
              <a:gd name="T68" fmla="*/ 900 w 1014"/>
              <a:gd name="T69" fmla="*/ 346 h 505"/>
              <a:gd name="T70" fmla="*/ 838 w 1014"/>
              <a:gd name="T71" fmla="*/ 311 h 505"/>
              <a:gd name="T72" fmla="*/ 803 w 1014"/>
              <a:gd name="T73" fmla="*/ 294 h 505"/>
              <a:gd name="T74" fmla="*/ 730 w 1014"/>
              <a:gd name="T75" fmla="*/ 266 h 505"/>
              <a:gd name="T76" fmla="*/ 656 w 1014"/>
              <a:gd name="T77" fmla="*/ 242 h 505"/>
              <a:gd name="T78" fmla="*/ 544 w 1014"/>
              <a:gd name="T79" fmla="*/ 211 h 505"/>
              <a:gd name="T80" fmla="*/ 465 w 1014"/>
              <a:gd name="T81" fmla="*/ 193 h 505"/>
              <a:gd name="T82" fmla="*/ 386 w 1014"/>
              <a:gd name="T83" fmla="*/ 177 h 505"/>
              <a:gd name="T84" fmla="*/ 267 w 1014"/>
              <a:gd name="T85" fmla="*/ 156 h 505"/>
              <a:gd name="T86" fmla="*/ 228 w 1014"/>
              <a:gd name="T87" fmla="*/ 147 h 505"/>
              <a:gd name="T88" fmla="*/ 157 w 1014"/>
              <a:gd name="T89" fmla="*/ 129 h 505"/>
              <a:gd name="T90" fmla="*/ 89 w 1014"/>
              <a:gd name="T91" fmla="*/ 105 h 505"/>
              <a:gd name="T92" fmla="*/ 74 w 1014"/>
              <a:gd name="T93" fmla="*/ 99 h 505"/>
              <a:gd name="T94" fmla="*/ 44 w 1014"/>
              <a:gd name="T95" fmla="*/ 83 h 505"/>
              <a:gd name="T96" fmla="*/ 31 w 1014"/>
              <a:gd name="T97" fmla="*/ 73 h 505"/>
              <a:gd name="T98" fmla="*/ 12 w 1014"/>
              <a:gd name="T99" fmla="*/ 56 h 505"/>
              <a:gd name="T100" fmla="*/ 3 w 1014"/>
              <a:gd name="T101" fmla="*/ 43 h 505"/>
              <a:gd name="T102" fmla="*/ 1 w 1014"/>
              <a:gd name="T103" fmla="*/ 33 h 505"/>
              <a:gd name="T104" fmla="*/ 1 w 1014"/>
              <a:gd name="T105" fmla="*/ 0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14" h="505">
                <a:moveTo>
                  <a:pt x="1" y="0"/>
                </a:moveTo>
                <a:lnTo>
                  <a:pt x="1" y="0"/>
                </a:lnTo>
                <a:lnTo>
                  <a:pt x="1" y="6"/>
                </a:lnTo>
                <a:lnTo>
                  <a:pt x="3" y="14"/>
                </a:lnTo>
                <a:lnTo>
                  <a:pt x="7" y="21"/>
                </a:lnTo>
                <a:lnTo>
                  <a:pt x="11" y="27"/>
                </a:lnTo>
                <a:lnTo>
                  <a:pt x="17" y="33"/>
                </a:lnTo>
                <a:lnTo>
                  <a:pt x="22" y="38"/>
                </a:lnTo>
                <a:lnTo>
                  <a:pt x="33" y="47"/>
                </a:lnTo>
                <a:lnTo>
                  <a:pt x="33" y="47"/>
                </a:lnTo>
                <a:lnTo>
                  <a:pt x="49" y="57"/>
                </a:lnTo>
                <a:lnTo>
                  <a:pt x="64" y="66"/>
                </a:lnTo>
                <a:lnTo>
                  <a:pt x="80" y="73"/>
                </a:lnTo>
                <a:lnTo>
                  <a:pt x="97" y="80"/>
                </a:lnTo>
                <a:lnTo>
                  <a:pt x="97" y="80"/>
                </a:lnTo>
                <a:lnTo>
                  <a:pt x="133" y="93"/>
                </a:lnTo>
                <a:lnTo>
                  <a:pt x="169" y="104"/>
                </a:lnTo>
                <a:lnTo>
                  <a:pt x="207" y="114"/>
                </a:lnTo>
                <a:lnTo>
                  <a:pt x="244" y="122"/>
                </a:lnTo>
                <a:lnTo>
                  <a:pt x="244" y="122"/>
                </a:lnTo>
                <a:lnTo>
                  <a:pt x="284" y="129"/>
                </a:lnTo>
                <a:lnTo>
                  <a:pt x="324" y="137"/>
                </a:lnTo>
                <a:lnTo>
                  <a:pt x="404" y="151"/>
                </a:lnTo>
                <a:lnTo>
                  <a:pt x="404" y="151"/>
                </a:lnTo>
                <a:lnTo>
                  <a:pt x="484" y="168"/>
                </a:lnTo>
                <a:lnTo>
                  <a:pt x="563" y="187"/>
                </a:lnTo>
                <a:lnTo>
                  <a:pt x="563" y="187"/>
                </a:lnTo>
                <a:lnTo>
                  <a:pt x="600" y="197"/>
                </a:lnTo>
                <a:lnTo>
                  <a:pt x="638" y="208"/>
                </a:lnTo>
                <a:lnTo>
                  <a:pt x="675" y="219"/>
                </a:lnTo>
                <a:lnTo>
                  <a:pt x="712" y="231"/>
                </a:lnTo>
                <a:lnTo>
                  <a:pt x="750" y="244"/>
                </a:lnTo>
                <a:lnTo>
                  <a:pt x="786" y="258"/>
                </a:lnTo>
                <a:lnTo>
                  <a:pt x="821" y="275"/>
                </a:lnTo>
                <a:lnTo>
                  <a:pt x="856" y="291"/>
                </a:lnTo>
                <a:lnTo>
                  <a:pt x="856" y="291"/>
                </a:lnTo>
                <a:lnTo>
                  <a:pt x="888" y="309"/>
                </a:lnTo>
                <a:lnTo>
                  <a:pt x="904" y="319"/>
                </a:lnTo>
                <a:lnTo>
                  <a:pt x="919" y="328"/>
                </a:lnTo>
                <a:lnTo>
                  <a:pt x="933" y="339"/>
                </a:lnTo>
                <a:lnTo>
                  <a:pt x="948" y="352"/>
                </a:lnTo>
                <a:lnTo>
                  <a:pt x="961" y="364"/>
                </a:lnTo>
                <a:lnTo>
                  <a:pt x="973" y="377"/>
                </a:lnTo>
                <a:lnTo>
                  <a:pt x="973" y="377"/>
                </a:lnTo>
                <a:lnTo>
                  <a:pt x="982" y="387"/>
                </a:lnTo>
                <a:lnTo>
                  <a:pt x="988" y="395"/>
                </a:lnTo>
                <a:lnTo>
                  <a:pt x="994" y="405"/>
                </a:lnTo>
                <a:lnTo>
                  <a:pt x="999" y="414"/>
                </a:lnTo>
                <a:lnTo>
                  <a:pt x="1003" y="423"/>
                </a:lnTo>
                <a:lnTo>
                  <a:pt x="1006" y="432"/>
                </a:lnTo>
                <a:lnTo>
                  <a:pt x="1010" y="449"/>
                </a:lnTo>
                <a:lnTo>
                  <a:pt x="1013" y="465"/>
                </a:lnTo>
                <a:lnTo>
                  <a:pt x="1014" y="479"/>
                </a:lnTo>
                <a:lnTo>
                  <a:pt x="1014" y="505"/>
                </a:lnTo>
                <a:lnTo>
                  <a:pt x="1014" y="505"/>
                </a:lnTo>
                <a:lnTo>
                  <a:pt x="1013" y="490"/>
                </a:lnTo>
                <a:lnTo>
                  <a:pt x="1009" y="474"/>
                </a:lnTo>
                <a:lnTo>
                  <a:pt x="1009" y="474"/>
                </a:lnTo>
                <a:lnTo>
                  <a:pt x="1005" y="457"/>
                </a:lnTo>
                <a:lnTo>
                  <a:pt x="1002" y="448"/>
                </a:lnTo>
                <a:lnTo>
                  <a:pt x="996" y="438"/>
                </a:lnTo>
                <a:lnTo>
                  <a:pt x="991" y="427"/>
                </a:lnTo>
                <a:lnTo>
                  <a:pt x="982" y="415"/>
                </a:lnTo>
                <a:lnTo>
                  <a:pt x="972" y="403"/>
                </a:lnTo>
                <a:lnTo>
                  <a:pt x="958" y="390"/>
                </a:lnTo>
                <a:lnTo>
                  <a:pt x="958" y="390"/>
                </a:lnTo>
                <a:lnTo>
                  <a:pt x="944" y="378"/>
                </a:lnTo>
                <a:lnTo>
                  <a:pt x="930" y="366"/>
                </a:lnTo>
                <a:lnTo>
                  <a:pt x="916" y="356"/>
                </a:lnTo>
                <a:lnTo>
                  <a:pt x="900" y="346"/>
                </a:lnTo>
                <a:lnTo>
                  <a:pt x="870" y="327"/>
                </a:lnTo>
                <a:lnTo>
                  <a:pt x="838" y="311"/>
                </a:lnTo>
                <a:lnTo>
                  <a:pt x="838" y="311"/>
                </a:lnTo>
                <a:lnTo>
                  <a:pt x="803" y="294"/>
                </a:lnTo>
                <a:lnTo>
                  <a:pt x="766" y="279"/>
                </a:lnTo>
                <a:lnTo>
                  <a:pt x="730" y="266"/>
                </a:lnTo>
                <a:lnTo>
                  <a:pt x="694" y="253"/>
                </a:lnTo>
                <a:lnTo>
                  <a:pt x="656" y="242"/>
                </a:lnTo>
                <a:lnTo>
                  <a:pt x="619" y="231"/>
                </a:lnTo>
                <a:lnTo>
                  <a:pt x="544" y="211"/>
                </a:lnTo>
                <a:lnTo>
                  <a:pt x="544" y="211"/>
                </a:lnTo>
                <a:lnTo>
                  <a:pt x="465" y="193"/>
                </a:lnTo>
                <a:lnTo>
                  <a:pt x="386" y="177"/>
                </a:lnTo>
                <a:lnTo>
                  <a:pt x="386" y="177"/>
                </a:lnTo>
                <a:lnTo>
                  <a:pt x="307" y="162"/>
                </a:lnTo>
                <a:lnTo>
                  <a:pt x="267" y="156"/>
                </a:lnTo>
                <a:lnTo>
                  <a:pt x="228" y="147"/>
                </a:lnTo>
                <a:lnTo>
                  <a:pt x="228" y="147"/>
                </a:lnTo>
                <a:lnTo>
                  <a:pt x="193" y="138"/>
                </a:lnTo>
                <a:lnTo>
                  <a:pt x="157" y="129"/>
                </a:lnTo>
                <a:lnTo>
                  <a:pt x="122" y="118"/>
                </a:lnTo>
                <a:lnTo>
                  <a:pt x="89" y="105"/>
                </a:lnTo>
                <a:lnTo>
                  <a:pt x="89" y="105"/>
                </a:lnTo>
                <a:lnTo>
                  <a:pt x="74" y="99"/>
                </a:lnTo>
                <a:lnTo>
                  <a:pt x="58" y="92"/>
                </a:lnTo>
                <a:lnTo>
                  <a:pt x="44" y="83"/>
                </a:lnTo>
                <a:lnTo>
                  <a:pt x="31" y="73"/>
                </a:lnTo>
                <a:lnTo>
                  <a:pt x="31" y="73"/>
                </a:lnTo>
                <a:lnTo>
                  <a:pt x="19" y="65"/>
                </a:lnTo>
                <a:lnTo>
                  <a:pt x="12" y="56"/>
                </a:lnTo>
                <a:lnTo>
                  <a:pt x="7" y="49"/>
                </a:lnTo>
                <a:lnTo>
                  <a:pt x="3" y="43"/>
                </a:lnTo>
                <a:lnTo>
                  <a:pt x="3" y="43"/>
                </a:lnTo>
                <a:lnTo>
                  <a:pt x="1" y="33"/>
                </a:lnTo>
                <a:lnTo>
                  <a:pt x="0" y="23"/>
                </a:lnTo>
                <a:lnTo>
                  <a:pt x="1" y="0"/>
                </a:lnTo>
                <a:lnTo>
                  <a:pt x="1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en-US"/>
          </a:p>
        </p:txBody>
      </p:sp>
      <p:sp>
        <p:nvSpPr>
          <p:cNvPr id="8" name="íṥḻïdê"/>
          <p:cNvSpPr/>
          <p:nvPr>
            <p:custDataLst>
              <p:tags r:id="rId2"/>
            </p:custDataLst>
          </p:nvPr>
        </p:nvSpPr>
        <p:spPr bwMode="auto">
          <a:xfrm>
            <a:off x="5485766" y="2638552"/>
            <a:ext cx="371475" cy="111125"/>
          </a:xfrm>
          <a:custGeom>
            <a:avLst/>
            <a:gdLst>
              <a:gd name="T0" fmla="*/ 152 w 234"/>
              <a:gd name="T1" fmla="*/ 14 h 70"/>
              <a:gd name="T2" fmla="*/ 152 w 234"/>
              <a:gd name="T3" fmla="*/ 14 h 70"/>
              <a:gd name="T4" fmla="*/ 190 w 234"/>
              <a:gd name="T5" fmla="*/ 11 h 70"/>
              <a:gd name="T6" fmla="*/ 215 w 234"/>
              <a:gd name="T7" fmla="*/ 8 h 70"/>
              <a:gd name="T8" fmla="*/ 224 w 234"/>
              <a:gd name="T9" fmla="*/ 6 h 70"/>
              <a:gd name="T10" fmla="*/ 229 w 234"/>
              <a:gd name="T11" fmla="*/ 5 h 70"/>
              <a:gd name="T12" fmla="*/ 233 w 234"/>
              <a:gd name="T13" fmla="*/ 3 h 70"/>
              <a:gd name="T14" fmla="*/ 234 w 234"/>
              <a:gd name="T15" fmla="*/ 0 h 70"/>
              <a:gd name="T16" fmla="*/ 234 w 234"/>
              <a:gd name="T17" fmla="*/ 28 h 70"/>
              <a:gd name="T18" fmla="*/ 234 w 234"/>
              <a:gd name="T19" fmla="*/ 28 h 70"/>
              <a:gd name="T20" fmla="*/ 233 w 234"/>
              <a:gd name="T21" fmla="*/ 32 h 70"/>
              <a:gd name="T22" fmla="*/ 229 w 234"/>
              <a:gd name="T23" fmla="*/ 34 h 70"/>
              <a:gd name="T24" fmla="*/ 224 w 234"/>
              <a:gd name="T25" fmla="*/ 35 h 70"/>
              <a:gd name="T26" fmla="*/ 215 w 234"/>
              <a:gd name="T27" fmla="*/ 37 h 70"/>
              <a:gd name="T28" fmla="*/ 190 w 234"/>
              <a:gd name="T29" fmla="*/ 40 h 70"/>
              <a:gd name="T30" fmla="*/ 152 w 234"/>
              <a:gd name="T31" fmla="*/ 43 h 70"/>
              <a:gd name="T32" fmla="*/ 152 w 234"/>
              <a:gd name="T33" fmla="*/ 43 h 70"/>
              <a:gd name="T34" fmla="*/ 105 w 234"/>
              <a:gd name="T35" fmla="*/ 47 h 70"/>
              <a:gd name="T36" fmla="*/ 56 w 234"/>
              <a:gd name="T37" fmla="*/ 54 h 70"/>
              <a:gd name="T38" fmla="*/ 34 w 234"/>
              <a:gd name="T39" fmla="*/ 57 h 70"/>
              <a:gd name="T40" fmla="*/ 16 w 234"/>
              <a:gd name="T41" fmla="*/ 61 h 70"/>
              <a:gd name="T42" fmla="*/ 4 w 234"/>
              <a:gd name="T43" fmla="*/ 66 h 70"/>
              <a:gd name="T44" fmla="*/ 1 w 234"/>
              <a:gd name="T45" fmla="*/ 68 h 70"/>
              <a:gd name="T46" fmla="*/ 0 w 234"/>
              <a:gd name="T47" fmla="*/ 70 h 70"/>
              <a:gd name="T48" fmla="*/ 0 w 234"/>
              <a:gd name="T49" fmla="*/ 41 h 70"/>
              <a:gd name="T50" fmla="*/ 0 w 234"/>
              <a:gd name="T51" fmla="*/ 41 h 70"/>
              <a:gd name="T52" fmla="*/ 1 w 234"/>
              <a:gd name="T53" fmla="*/ 39 h 70"/>
              <a:gd name="T54" fmla="*/ 4 w 234"/>
              <a:gd name="T55" fmla="*/ 37 h 70"/>
              <a:gd name="T56" fmla="*/ 16 w 234"/>
              <a:gd name="T57" fmla="*/ 33 h 70"/>
              <a:gd name="T58" fmla="*/ 34 w 234"/>
              <a:gd name="T59" fmla="*/ 28 h 70"/>
              <a:gd name="T60" fmla="*/ 56 w 234"/>
              <a:gd name="T61" fmla="*/ 25 h 70"/>
              <a:gd name="T62" fmla="*/ 105 w 234"/>
              <a:gd name="T63" fmla="*/ 18 h 70"/>
              <a:gd name="T64" fmla="*/ 152 w 234"/>
              <a:gd name="T65" fmla="*/ 14 h 70"/>
              <a:gd name="T66" fmla="*/ 152 w 234"/>
              <a:gd name="T67" fmla="*/ 14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4" h="70">
                <a:moveTo>
                  <a:pt x="152" y="14"/>
                </a:moveTo>
                <a:lnTo>
                  <a:pt x="152" y="14"/>
                </a:lnTo>
                <a:lnTo>
                  <a:pt x="190" y="11"/>
                </a:lnTo>
                <a:lnTo>
                  <a:pt x="215" y="8"/>
                </a:lnTo>
                <a:lnTo>
                  <a:pt x="224" y="6"/>
                </a:lnTo>
                <a:lnTo>
                  <a:pt x="229" y="5"/>
                </a:lnTo>
                <a:lnTo>
                  <a:pt x="233" y="3"/>
                </a:lnTo>
                <a:lnTo>
                  <a:pt x="234" y="0"/>
                </a:lnTo>
                <a:lnTo>
                  <a:pt x="234" y="28"/>
                </a:lnTo>
                <a:lnTo>
                  <a:pt x="234" y="28"/>
                </a:lnTo>
                <a:lnTo>
                  <a:pt x="233" y="32"/>
                </a:lnTo>
                <a:lnTo>
                  <a:pt x="229" y="34"/>
                </a:lnTo>
                <a:lnTo>
                  <a:pt x="224" y="35"/>
                </a:lnTo>
                <a:lnTo>
                  <a:pt x="215" y="37"/>
                </a:lnTo>
                <a:lnTo>
                  <a:pt x="190" y="40"/>
                </a:lnTo>
                <a:lnTo>
                  <a:pt x="152" y="43"/>
                </a:lnTo>
                <a:lnTo>
                  <a:pt x="152" y="43"/>
                </a:lnTo>
                <a:lnTo>
                  <a:pt x="105" y="47"/>
                </a:lnTo>
                <a:lnTo>
                  <a:pt x="56" y="54"/>
                </a:lnTo>
                <a:lnTo>
                  <a:pt x="34" y="57"/>
                </a:lnTo>
                <a:lnTo>
                  <a:pt x="16" y="61"/>
                </a:lnTo>
                <a:lnTo>
                  <a:pt x="4" y="66"/>
                </a:lnTo>
                <a:lnTo>
                  <a:pt x="1" y="68"/>
                </a:lnTo>
                <a:lnTo>
                  <a:pt x="0" y="70"/>
                </a:lnTo>
                <a:lnTo>
                  <a:pt x="0" y="41"/>
                </a:lnTo>
                <a:lnTo>
                  <a:pt x="0" y="41"/>
                </a:lnTo>
                <a:lnTo>
                  <a:pt x="1" y="39"/>
                </a:lnTo>
                <a:lnTo>
                  <a:pt x="4" y="37"/>
                </a:lnTo>
                <a:lnTo>
                  <a:pt x="16" y="33"/>
                </a:lnTo>
                <a:lnTo>
                  <a:pt x="34" y="28"/>
                </a:lnTo>
                <a:lnTo>
                  <a:pt x="56" y="25"/>
                </a:lnTo>
                <a:lnTo>
                  <a:pt x="105" y="18"/>
                </a:lnTo>
                <a:lnTo>
                  <a:pt x="152" y="14"/>
                </a:lnTo>
                <a:lnTo>
                  <a:pt x="152" y="1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9" name="î$lîdè"/>
          <p:cNvSpPr/>
          <p:nvPr>
            <p:custDataLst>
              <p:tags r:id="rId3"/>
            </p:custDataLst>
          </p:nvPr>
        </p:nvSpPr>
        <p:spPr bwMode="auto">
          <a:xfrm>
            <a:off x="5236529" y="2703639"/>
            <a:ext cx="669925" cy="136525"/>
          </a:xfrm>
          <a:custGeom>
            <a:avLst/>
            <a:gdLst>
              <a:gd name="T0" fmla="*/ 13 w 422"/>
              <a:gd name="T1" fmla="*/ 9 h 86"/>
              <a:gd name="T2" fmla="*/ 13 w 422"/>
              <a:gd name="T3" fmla="*/ 9 h 86"/>
              <a:gd name="T4" fmla="*/ 23 w 422"/>
              <a:gd name="T5" fmla="*/ 13 h 86"/>
              <a:gd name="T6" fmla="*/ 39 w 422"/>
              <a:gd name="T7" fmla="*/ 15 h 86"/>
              <a:gd name="T8" fmla="*/ 85 w 422"/>
              <a:gd name="T9" fmla="*/ 19 h 86"/>
              <a:gd name="T10" fmla="*/ 145 w 422"/>
              <a:gd name="T11" fmla="*/ 25 h 86"/>
              <a:gd name="T12" fmla="*/ 209 w 422"/>
              <a:gd name="T13" fmla="*/ 29 h 86"/>
              <a:gd name="T14" fmla="*/ 275 w 422"/>
              <a:gd name="T15" fmla="*/ 35 h 86"/>
              <a:gd name="T16" fmla="*/ 335 w 422"/>
              <a:gd name="T17" fmla="*/ 39 h 86"/>
              <a:gd name="T18" fmla="*/ 383 w 422"/>
              <a:gd name="T19" fmla="*/ 44 h 86"/>
              <a:gd name="T20" fmla="*/ 401 w 422"/>
              <a:gd name="T21" fmla="*/ 48 h 86"/>
              <a:gd name="T22" fmla="*/ 414 w 422"/>
              <a:gd name="T23" fmla="*/ 51 h 86"/>
              <a:gd name="T24" fmla="*/ 414 w 422"/>
              <a:gd name="T25" fmla="*/ 51 h 86"/>
              <a:gd name="T26" fmla="*/ 418 w 422"/>
              <a:gd name="T27" fmla="*/ 53 h 86"/>
              <a:gd name="T28" fmla="*/ 420 w 422"/>
              <a:gd name="T29" fmla="*/ 55 h 86"/>
              <a:gd name="T30" fmla="*/ 422 w 422"/>
              <a:gd name="T31" fmla="*/ 56 h 86"/>
              <a:gd name="T32" fmla="*/ 422 w 422"/>
              <a:gd name="T33" fmla="*/ 86 h 86"/>
              <a:gd name="T34" fmla="*/ 422 w 422"/>
              <a:gd name="T35" fmla="*/ 86 h 86"/>
              <a:gd name="T36" fmla="*/ 420 w 422"/>
              <a:gd name="T37" fmla="*/ 84 h 86"/>
              <a:gd name="T38" fmla="*/ 418 w 422"/>
              <a:gd name="T39" fmla="*/ 82 h 86"/>
              <a:gd name="T40" fmla="*/ 414 w 422"/>
              <a:gd name="T41" fmla="*/ 80 h 86"/>
              <a:gd name="T42" fmla="*/ 414 w 422"/>
              <a:gd name="T43" fmla="*/ 80 h 86"/>
              <a:gd name="T44" fmla="*/ 401 w 422"/>
              <a:gd name="T45" fmla="*/ 76 h 86"/>
              <a:gd name="T46" fmla="*/ 383 w 422"/>
              <a:gd name="T47" fmla="*/ 74 h 86"/>
              <a:gd name="T48" fmla="*/ 335 w 422"/>
              <a:gd name="T49" fmla="*/ 67 h 86"/>
              <a:gd name="T50" fmla="*/ 275 w 422"/>
              <a:gd name="T51" fmla="*/ 63 h 86"/>
              <a:gd name="T52" fmla="*/ 209 w 422"/>
              <a:gd name="T53" fmla="*/ 58 h 86"/>
              <a:gd name="T54" fmla="*/ 145 w 422"/>
              <a:gd name="T55" fmla="*/ 53 h 86"/>
              <a:gd name="T56" fmla="*/ 85 w 422"/>
              <a:gd name="T57" fmla="*/ 49 h 86"/>
              <a:gd name="T58" fmla="*/ 39 w 422"/>
              <a:gd name="T59" fmla="*/ 43 h 86"/>
              <a:gd name="T60" fmla="*/ 23 w 422"/>
              <a:gd name="T61" fmla="*/ 41 h 86"/>
              <a:gd name="T62" fmla="*/ 13 w 422"/>
              <a:gd name="T63" fmla="*/ 38 h 86"/>
              <a:gd name="T64" fmla="*/ 13 w 422"/>
              <a:gd name="T65" fmla="*/ 38 h 86"/>
              <a:gd name="T66" fmla="*/ 5 w 422"/>
              <a:gd name="T67" fmla="*/ 35 h 86"/>
              <a:gd name="T68" fmla="*/ 2 w 422"/>
              <a:gd name="T69" fmla="*/ 32 h 86"/>
              <a:gd name="T70" fmla="*/ 0 w 422"/>
              <a:gd name="T71" fmla="*/ 30 h 86"/>
              <a:gd name="T72" fmla="*/ 0 w 422"/>
              <a:gd name="T73" fmla="*/ 30 h 86"/>
              <a:gd name="T74" fmla="*/ 0 w 422"/>
              <a:gd name="T75" fmla="*/ 0 h 86"/>
              <a:gd name="T76" fmla="*/ 0 w 422"/>
              <a:gd name="T77" fmla="*/ 0 h 86"/>
              <a:gd name="T78" fmla="*/ 0 w 422"/>
              <a:gd name="T79" fmla="*/ 3 h 86"/>
              <a:gd name="T80" fmla="*/ 1 w 422"/>
              <a:gd name="T81" fmla="*/ 4 h 86"/>
              <a:gd name="T82" fmla="*/ 5 w 422"/>
              <a:gd name="T83" fmla="*/ 6 h 86"/>
              <a:gd name="T84" fmla="*/ 13 w 422"/>
              <a:gd name="T85" fmla="*/ 9 h 86"/>
              <a:gd name="T86" fmla="*/ 13 w 422"/>
              <a:gd name="T87" fmla="*/ 9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2" h="86">
                <a:moveTo>
                  <a:pt x="13" y="9"/>
                </a:moveTo>
                <a:lnTo>
                  <a:pt x="13" y="9"/>
                </a:lnTo>
                <a:lnTo>
                  <a:pt x="23" y="13"/>
                </a:lnTo>
                <a:lnTo>
                  <a:pt x="39" y="15"/>
                </a:lnTo>
                <a:lnTo>
                  <a:pt x="85" y="19"/>
                </a:lnTo>
                <a:lnTo>
                  <a:pt x="145" y="25"/>
                </a:lnTo>
                <a:lnTo>
                  <a:pt x="209" y="29"/>
                </a:lnTo>
                <a:lnTo>
                  <a:pt x="275" y="35"/>
                </a:lnTo>
                <a:lnTo>
                  <a:pt x="335" y="39"/>
                </a:lnTo>
                <a:lnTo>
                  <a:pt x="383" y="44"/>
                </a:lnTo>
                <a:lnTo>
                  <a:pt x="401" y="48"/>
                </a:lnTo>
                <a:lnTo>
                  <a:pt x="414" y="51"/>
                </a:lnTo>
                <a:lnTo>
                  <a:pt x="414" y="51"/>
                </a:lnTo>
                <a:lnTo>
                  <a:pt x="418" y="53"/>
                </a:lnTo>
                <a:lnTo>
                  <a:pt x="420" y="55"/>
                </a:lnTo>
                <a:lnTo>
                  <a:pt x="422" y="56"/>
                </a:lnTo>
                <a:lnTo>
                  <a:pt x="422" y="86"/>
                </a:lnTo>
                <a:lnTo>
                  <a:pt x="422" y="86"/>
                </a:lnTo>
                <a:lnTo>
                  <a:pt x="420" y="84"/>
                </a:lnTo>
                <a:lnTo>
                  <a:pt x="418" y="82"/>
                </a:lnTo>
                <a:lnTo>
                  <a:pt x="414" y="80"/>
                </a:lnTo>
                <a:lnTo>
                  <a:pt x="414" y="80"/>
                </a:lnTo>
                <a:lnTo>
                  <a:pt x="401" y="76"/>
                </a:lnTo>
                <a:lnTo>
                  <a:pt x="383" y="74"/>
                </a:lnTo>
                <a:lnTo>
                  <a:pt x="335" y="67"/>
                </a:lnTo>
                <a:lnTo>
                  <a:pt x="275" y="63"/>
                </a:lnTo>
                <a:lnTo>
                  <a:pt x="209" y="58"/>
                </a:lnTo>
                <a:lnTo>
                  <a:pt x="145" y="53"/>
                </a:lnTo>
                <a:lnTo>
                  <a:pt x="85" y="49"/>
                </a:lnTo>
                <a:lnTo>
                  <a:pt x="39" y="43"/>
                </a:lnTo>
                <a:lnTo>
                  <a:pt x="23" y="41"/>
                </a:lnTo>
                <a:lnTo>
                  <a:pt x="13" y="38"/>
                </a:lnTo>
                <a:lnTo>
                  <a:pt x="13" y="38"/>
                </a:lnTo>
                <a:lnTo>
                  <a:pt x="5" y="35"/>
                </a:lnTo>
                <a:lnTo>
                  <a:pt x="2" y="32"/>
                </a:lnTo>
                <a:lnTo>
                  <a:pt x="0" y="30"/>
                </a:lnTo>
                <a:lnTo>
                  <a:pt x="0" y="30"/>
                </a:lnTo>
                <a:lnTo>
                  <a:pt x="0" y="0"/>
                </a:lnTo>
                <a:lnTo>
                  <a:pt x="0" y="0"/>
                </a:lnTo>
                <a:lnTo>
                  <a:pt x="0" y="3"/>
                </a:lnTo>
                <a:lnTo>
                  <a:pt x="1" y="4"/>
                </a:lnTo>
                <a:lnTo>
                  <a:pt x="5" y="6"/>
                </a:lnTo>
                <a:lnTo>
                  <a:pt x="13" y="9"/>
                </a:lnTo>
                <a:lnTo>
                  <a:pt x="13" y="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3" name="íṧḷíde"/>
          <p:cNvSpPr/>
          <p:nvPr>
            <p:custDataLst>
              <p:tags r:id="rId4"/>
            </p:custDataLst>
          </p:nvPr>
        </p:nvSpPr>
        <p:spPr bwMode="auto">
          <a:xfrm>
            <a:off x="5568316" y="2808414"/>
            <a:ext cx="673100" cy="282575"/>
          </a:xfrm>
          <a:custGeom>
            <a:avLst/>
            <a:gdLst>
              <a:gd name="T0" fmla="*/ 423 w 424"/>
              <a:gd name="T1" fmla="*/ 4 h 178"/>
              <a:gd name="T2" fmla="*/ 423 w 424"/>
              <a:gd name="T3" fmla="*/ 4 h 178"/>
              <a:gd name="T4" fmla="*/ 424 w 424"/>
              <a:gd name="T5" fmla="*/ 3 h 178"/>
              <a:gd name="T6" fmla="*/ 424 w 424"/>
              <a:gd name="T7" fmla="*/ 0 h 178"/>
              <a:gd name="T8" fmla="*/ 424 w 424"/>
              <a:gd name="T9" fmla="*/ 29 h 178"/>
              <a:gd name="T10" fmla="*/ 424 w 424"/>
              <a:gd name="T11" fmla="*/ 29 h 178"/>
              <a:gd name="T12" fmla="*/ 424 w 424"/>
              <a:gd name="T13" fmla="*/ 31 h 178"/>
              <a:gd name="T14" fmla="*/ 423 w 424"/>
              <a:gd name="T15" fmla="*/ 33 h 178"/>
              <a:gd name="T16" fmla="*/ 423 w 424"/>
              <a:gd name="T17" fmla="*/ 33 h 178"/>
              <a:gd name="T18" fmla="*/ 419 w 424"/>
              <a:gd name="T19" fmla="*/ 37 h 178"/>
              <a:gd name="T20" fmla="*/ 413 w 424"/>
              <a:gd name="T21" fmla="*/ 40 h 178"/>
              <a:gd name="T22" fmla="*/ 396 w 424"/>
              <a:gd name="T23" fmla="*/ 48 h 178"/>
              <a:gd name="T24" fmla="*/ 373 w 424"/>
              <a:gd name="T25" fmla="*/ 54 h 178"/>
              <a:gd name="T26" fmla="*/ 344 w 424"/>
              <a:gd name="T27" fmla="*/ 62 h 178"/>
              <a:gd name="T28" fmla="*/ 276 w 424"/>
              <a:gd name="T29" fmla="*/ 78 h 178"/>
              <a:gd name="T30" fmla="*/ 201 w 424"/>
              <a:gd name="T31" fmla="*/ 96 h 178"/>
              <a:gd name="T32" fmla="*/ 163 w 424"/>
              <a:gd name="T33" fmla="*/ 105 h 178"/>
              <a:gd name="T34" fmla="*/ 126 w 424"/>
              <a:gd name="T35" fmla="*/ 115 h 178"/>
              <a:gd name="T36" fmla="*/ 93 w 424"/>
              <a:gd name="T37" fmla="*/ 125 h 178"/>
              <a:gd name="T38" fmla="*/ 62 w 424"/>
              <a:gd name="T39" fmla="*/ 134 h 178"/>
              <a:gd name="T40" fmla="*/ 37 w 424"/>
              <a:gd name="T41" fmla="*/ 145 h 178"/>
              <a:gd name="T42" fmla="*/ 26 w 424"/>
              <a:gd name="T43" fmla="*/ 151 h 178"/>
              <a:gd name="T44" fmla="*/ 17 w 424"/>
              <a:gd name="T45" fmla="*/ 155 h 178"/>
              <a:gd name="T46" fmla="*/ 10 w 424"/>
              <a:gd name="T47" fmla="*/ 161 h 178"/>
              <a:gd name="T48" fmla="*/ 5 w 424"/>
              <a:gd name="T49" fmla="*/ 167 h 178"/>
              <a:gd name="T50" fmla="*/ 2 w 424"/>
              <a:gd name="T51" fmla="*/ 173 h 178"/>
              <a:gd name="T52" fmla="*/ 0 w 424"/>
              <a:gd name="T53" fmla="*/ 178 h 178"/>
              <a:gd name="T54" fmla="*/ 0 w 424"/>
              <a:gd name="T55" fmla="*/ 150 h 178"/>
              <a:gd name="T56" fmla="*/ 0 w 424"/>
              <a:gd name="T57" fmla="*/ 150 h 178"/>
              <a:gd name="T58" fmla="*/ 2 w 424"/>
              <a:gd name="T59" fmla="*/ 144 h 178"/>
              <a:gd name="T60" fmla="*/ 5 w 424"/>
              <a:gd name="T61" fmla="*/ 138 h 178"/>
              <a:gd name="T62" fmla="*/ 10 w 424"/>
              <a:gd name="T63" fmla="*/ 132 h 178"/>
              <a:gd name="T64" fmla="*/ 17 w 424"/>
              <a:gd name="T65" fmla="*/ 127 h 178"/>
              <a:gd name="T66" fmla="*/ 26 w 424"/>
              <a:gd name="T67" fmla="*/ 121 h 178"/>
              <a:gd name="T68" fmla="*/ 37 w 424"/>
              <a:gd name="T69" fmla="*/ 117 h 178"/>
              <a:gd name="T70" fmla="*/ 62 w 424"/>
              <a:gd name="T71" fmla="*/ 106 h 178"/>
              <a:gd name="T72" fmla="*/ 93 w 424"/>
              <a:gd name="T73" fmla="*/ 96 h 178"/>
              <a:gd name="T74" fmla="*/ 126 w 424"/>
              <a:gd name="T75" fmla="*/ 86 h 178"/>
              <a:gd name="T76" fmla="*/ 163 w 424"/>
              <a:gd name="T77" fmla="*/ 76 h 178"/>
              <a:gd name="T78" fmla="*/ 201 w 424"/>
              <a:gd name="T79" fmla="*/ 67 h 178"/>
              <a:gd name="T80" fmla="*/ 276 w 424"/>
              <a:gd name="T81" fmla="*/ 50 h 178"/>
              <a:gd name="T82" fmla="*/ 344 w 424"/>
              <a:gd name="T83" fmla="*/ 33 h 178"/>
              <a:gd name="T84" fmla="*/ 373 w 424"/>
              <a:gd name="T85" fmla="*/ 26 h 178"/>
              <a:gd name="T86" fmla="*/ 396 w 424"/>
              <a:gd name="T87" fmla="*/ 18 h 178"/>
              <a:gd name="T88" fmla="*/ 413 w 424"/>
              <a:gd name="T89" fmla="*/ 11 h 178"/>
              <a:gd name="T90" fmla="*/ 419 w 424"/>
              <a:gd name="T91" fmla="*/ 8 h 178"/>
              <a:gd name="T92" fmla="*/ 423 w 424"/>
              <a:gd name="T93" fmla="*/ 4 h 178"/>
              <a:gd name="T94" fmla="*/ 423 w 424"/>
              <a:gd name="T95" fmla="*/ 4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24" h="178">
                <a:moveTo>
                  <a:pt x="423" y="4"/>
                </a:moveTo>
                <a:lnTo>
                  <a:pt x="423" y="4"/>
                </a:lnTo>
                <a:lnTo>
                  <a:pt x="424" y="3"/>
                </a:lnTo>
                <a:lnTo>
                  <a:pt x="424" y="0"/>
                </a:lnTo>
                <a:lnTo>
                  <a:pt x="424" y="29"/>
                </a:lnTo>
                <a:lnTo>
                  <a:pt x="424" y="29"/>
                </a:lnTo>
                <a:lnTo>
                  <a:pt x="424" y="31"/>
                </a:lnTo>
                <a:lnTo>
                  <a:pt x="423" y="33"/>
                </a:lnTo>
                <a:lnTo>
                  <a:pt x="423" y="33"/>
                </a:lnTo>
                <a:lnTo>
                  <a:pt x="419" y="37"/>
                </a:lnTo>
                <a:lnTo>
                  <a:pt x="413" y="40"/>
                </a:lnTo>
                <a:lnTo>
                  <a:pt x="396" y="48"/>
                </a:lnTo>
                <a:lnTo>
                  <a:pt x="373" y="54"/>
                </a:lnTo>
                <a:lnTo>
                  <a:pt x="344" y="62"/>
                </a:lnTo>
                <a:lnTo>
                  <a:pt x="276" y="78"/>
                </a:lnTo>
                <a:lnTo>
                  <a:pt x="201" y="96"/>
                </a:lnTo>
                <a:lnTo>
                  <a:pt x="163" y="105"/>
                </a:lnTo>
                <a:lnTo>
                  <a:pt x="126" y="115"/>
                </a:lnTo>
                <a:lnTo>
                  <a:pt x="93" y="125"/>
                </a:lnTo>
                <a:lnTo>
                  <a:pt x="62" y="134"/>
                </a:lnTo>
                <a:lnTo>
                  <a:pt x="37" y="145"/>
                </a:lnTo>
                <a:lnTo>
                  <a:pt x="26" y="151"/>
                </a:lnTo>
                <a:lnTo>
                  <a:pt x="17" y="155"/>
                </a:lnTo>
                <a:lnTo>
                  <a:pt x="10" y="161"/>
                </a:lnTo>
                <a:lnTo>
                  <a:pt x="5" y="167"/>
                </a:lnTo>
                <a:lnTo>
                  <a:pt x="2" y="173"/>
                </a:lnTo>
                <a:lnTo>
                  <a:pt x="0" y="178"/>
                </a:lnTo>
                <a:lnTo>
                  <a:pt x="0" y="150"/>
                </a:lnTo>
                <a:lnTo>
                  <a:pt x="0" y="150"/>
                </a:lnTo>
                <a:lnTo>
                  <a:pt x="2" y="144"/>
                </a:lnTo>
                <a:lnTo>
                  <a:pt x="5" y="138"/>
                </a:lnTo>
                <a:lnTo>
                  <a:pt x="10" y="132"/>
                </a:lnTo>
                <a:lnTo>
                  <a:pt x="17" y="127"/>
                </a:lnTo>
                <a:lnTo>
                  <a:pt x="26" y="121"/>
                </a:lnTo>
                <a:lnTo>
                  <a:pt x="37" y="117"/>
                </a:lnTo>
                <a:lnTo>
                  <a:pt x="62" y="106"/>
                </a:lnTo>
                <a:lnTo>
                  <a:pt x="93" y="96"/>
                </a:lnTo>
                <a:lnTo>
                  <a:pt x="126" y="86"/>
                </a:lnTo>
                <a:lnTo>
                  <a:pt x="163" y="76"/>
                </a:lnTo>
                <a:lnTo>
                  <a:pt x="201" y="67"/>
                </a:lnTo>
                <a:lnTo>
                  <a:pt x="276" y="50"/>
                </a:lnTo>
                <a:lnTo>
                  <a:pt x="344" y="33"/>
                </a:lnTo>
                <a:lnTo>
                  <a:pt x="373" y="26"/>
                </a:lnTo>
                <a:lnTo>
                  <a:pt x="396" y="18"/>
                </a:lnTo>
                <a:lnTo>
                  <a:pt x="413" y="11"/>
                </a:lnTo>
                <a:lnTo>
                  <a:pt x="419" y="8"/>
                </a:lnTo>
                <a:lnTo>
                  <a:pt x="423" y="4"/>
                </a:lnTo>
                <a:lnTo>
                  <a:pt x="423" y="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80000" lnSpcReduction="20000"/>
          </a:bodyPr>
          <a:lstStyle/>
          <a:p>
            <a:endParaRPr lang="en-US"/>
          </a:p>
        </p:txBody>
      </p:sp>
      <p:sp>
        <p:nvSpPr>
          <p:cNvPr id="4" name="î$ḷîḋe"/>
          <p:cNvSpPr/>
          <p:nvPr>
            <p:custDataLst>
              <p:tags r:id="rId5"/>
            </p:custDataLst>
          </p:nvPr>
        </p:nvSpPr>
        <p:spPr bwMode="auto">
          <a:xfrm>
            <a:off x="5912804" y="4081589"/>
            <a:ext cx="1903412" cy="2308225"/>
          </a:xfrm>
          <a:custGeom>
            <a:avLst/>
            <a:gdLst>
              <a:gd name="T0" fmla="*/ 27 w 1199"/>
              <a:gd name="T1" fmla="*/ 1454 h 1454"/>
              <a:gd name="T2" fmla="*/ 27 w 1199"/>
              <a:gd name="T3" fmla="*/ 1454 h 1454"/>
              <a:gd name="T4" fmla="*/ 90 w 1199"/>
              <a:gd name="T5" fmla="*/ 1388 h 1454"/>
              <a:gd name="T6" fmla="*/ 154 w 1199"/>
              <a:gd name="T7" fmla="*/ 1324 h 1454"/>
              <a:gd name="T8" fmla="*/ 291 w 1199"/>
              <a:gd name="T9" fmla="*/ 1185 h 1454"/>
              <a:gd name="T10" fmla="*/ 373 w 1199"/>
              <a:gd name="T11" fmla="*/ 1101 h 1454"/>
              <a:gd name="T12" fmla="*/ 467 w 1199"/>
              <a:gd name="T13" fmla="*/ 1001 h 1454"/>
              <a:gd name="T14" fmla="*/ 577 w 1199"/>
              <a:gd name="T15" fmla="*/ 882 h 1454"/>
              <a:gd name="T16" fmla="*/ 708 w 1199"/>
              <a:gd name="T17" fmla="*/ 741 h 1454"/>
              <a:gd name="T18" fmla="*/ 708 w 1199"/>
              <a:gd name="T19" fmla="*/ 741 h 1454"/>
              <a:gd name="T20" fmla="*/ 805 w 1199"/>
              <a:gd name="T21" fmla="*/ 631 h 1454"/>
              <a:gd name="T22" fmla="*/ 890 w 1199"/>
              <a:gd name="T23" fmla="*/ 532 h 1454"/>
              <a:gd name="T24" fmla="*/ 965 w 1199"/>
              <a:gd name="T25" fmla="*/ 443 h 1454"/>
              <a:gd name="T26" fmla="*/ 1028 w 1199"/>
              <a:gd name="T27" fmla="*/ 364 h 1454"/>
              <a:gd name="T28" fmla="*/ 1079 w 1199"/>
              <a:gd name="T29" fmla="*/ 297 h 1454"/>
              <a:gd name="T30" fmla="*/ 1120 w 1199"/>
              <a:gd name="T31" fmla="*/ 242 h 1454"/>
              <a:gd name="T32" fmla="*/ 1150 w 1199"/>
              <a:gd name="T33" fmla="*/ 199 h 1454"/>
              <a:gd name="T34" fmla="*/ 1160 w 1199"/>
              <a:gd name="T35" fmla="*/ 182 h 1454"/>
              <a:gd name="T36" fmla="*/ 1167 w 1199"/>
              <a:gd name="T37" fmla="*/ 169 h 1454"/>
              <a:gd name="T38" fmla="*/ 1167 w 1199"/>
              <a:gd name="T39" fmla="*/ 169 h 1454"/>
              <a:gd name="T40" fmla="*/ 1176 w 1199"/>
              <a:gd name="T41" fmla="*/ 148 h 1454"/>
              <a:gd name="T42" fmla="*/ 1182 w 1199"/>
              <a:gd name="T43" fmla="*/ 134 h 1454"/>
              <a:gd name="T44" fmla="*/ 1187 w 1199"/>
              <a:gd name="T45" fmla="*/ 116 h 1454"/>
              <a:gd name="T46" fmla="*/ 1192 w 1199"/>
              <a:gd name="T47" fmla="*/ 98 h 1454"/>
              <a:gd name="T48" fmla="*/ 1196 w 1199"/>
              <a:gd name="T49" fmla="*/ 77 h 1454"/>
              <a:gd name="T50" fmla="*/ 1198 w 1199"/>
              <a:gd name="T51" fmla="*/ 54 h 1454"/>
              <a:gd name="T52" fmla="*/ 1199 w 1199"/>
              <a:gd name="T53" fmla="*/ 28 h 1454"/>
              <a:gd name="T54" fmla="*/ 1199 w 1199"/>
              <a:gd name="T55" fmla="*/ 0 h 1454"/>
              <a:gd name="T56" fmla="*/ 1199 w 1199"/>
              <a:gd name="T57" fmla="*/ 0 h 1454"/>
              <a:gd name="T58" fmla="*/ 1198 w 1199"/>
              <a:gd name="T59" fmla="*/ 25 h 1454"/>
              <a:gd name="T60" fmla="*/ 1196 w 1199"/>
              <a:gd name="T61" fmla="*/ 48 h 1454"/>
              <a:gd name="T62" fmla="*/ 1192 w 1199"/>
              <a:gd name="T63" fmla="*/ 69 h 1454"/>
              <a:gd name="T64" fmla="*/ 1187 w 1199"/>
              <a:gd name="T65" fmla="*/ 88 h 1454"/>
              <a:gd name="T66" fmla="*/ 1182 w 1199"/>
              <a:gd name="T67" fmla="*/ 105 h 1454"/>
              <a:gd name="T68" fmla="*/ 1176 w 1199"/>
              <a:gd name="T69" fmla="*/ 120 h 1454"/>
              <a:gd name="T70" fmla="*/ 1167 w 1199"/>
              <a:gd name="T71" fmla="*/ 140 h 1454"/>
              <a:gd name="T72" fmla="*/ 1167 w 1199"/>
              <a:gd name="T73" fmla="*/ 140 h 1454"/>
              <a:gd name="T74" fmla="*/ 1160 w 1199"/>
              <a:gd name="T75" fmla="*/ 154 h 1454"/>
              <a:gd name="T76" fmla="*/ 1150 w 1199"/>
              <a:gd name="T77" fmla="*/ 170 h 1454"/>
              <a:gd name="T78" fmla="*/ 1120 w 1199"/>
              <a:gd name="T79" fmla="*/ 213 h 1454"/>
              <a:gd name="T80" fmla="*/ 1079 w 1199"/>
              <a:gd name="T81" fmla="*/ 268 h 1454"/>
              <a:gd name="T82" fmla="*/ 1028 w 1199"/>
              <a:gd name="T83" fmla="*/ 335 h 1454"/>
              <a:gd name="T84" fmla="*/ 965 w 1199"/>
              <a:gd name="T85" fmla="*/ 414 h 1454"/>
              <a:gd name="T86" fmla="*/ 890 w 1199"/>
              <a:gd name="T87" fmla="*/ 503 h 1454"/>
              <a:gd name="T88" fmla="*/ 805 w 1199"/>
              <a:gd name="T89" fmla="*/ 602 h 1454"/>
              <a:gd name="T90" fmla="*/ 708 w 1199"/>
              <a:gd name="T91" fmla="*/ 711 h 1454"/>
              <a:gd name="T92" fmla="*/ 708 w 1199"/>
              <a:gd name="T93" fmla="*/ 711 h 1454"/>
              <a:gd name="T94" fmla="*/ 572 w 1199"/>
              <a:gd name="T95" fmla="*/ 860 h 1454"/>
              <a:gd name="T96" fmla="*/ 456 w 1199"/>
              <a:gd name="T97" fmla="*/ 985 h 1454"/>
              <a:gd name="T98" fmla="*/ 359 w 1199"/>
              <a:gd name="T99" fmla="*/ 1087 h 1454"/>
              <a:gd name="T100" fmla="*/ 276 w 1199"/>
              <a:gd name="T101" fmla="*/ 1173 h 1454"/>
              <a:gd name="T102" fmla="*/ 134 w 1199"/>
              <a:gd name="T103" fmla="*/ 1315 h 1454"/>
              <a:gd name="T104" fmla="*/ 67 w 1199"/>
              <a:gd name="T105" fmla="*/ 1383 h 1454"/>
              <a:gd name="T106" fmla="*/ 0 w 1199"/>
              <a:gd name="T107" fmla="*/ 1454 h 1454"/>
              <a:gd name="T108" fmla="*/ 27 w 1199"/>
              <a:gd name="T109" fmla="*/ 1454 h 1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199" h="1454">
                <a:moveTo>
                  <a:pt x="27" y="1454"/>
                </a:moveTo>
                <a:lnTo>
                  <a:pt x="27" y="1454"/>
                </a:lnTo>
                <a:lnTo>
                  <a:pt x="90" y="1388"/>
                </a:lnTo>
                <a:lnTo>
                  <a:pt x="154" y="1324"/>
                </a:lnTo>
                <a:lnTo>
                  <a:pt x="291" y="1185"/>
                </a:lnTo>
                <a:lnTo>
                  <a:pt x="373" y="1101"/>
                </a:lnTo>
                <a:lnTo>
                  <a:pt x="467" y="1001"/>
                </a:lnTo>
                <a:lnTo>
                  <a:pt x="577" y="882"/>
                </a:lnTo>
                <a:lnTo>
                  <a:pt x="708" y="741"/>
                </a:lnTo>
                <a:lnTo>
                  <a:pt x="708" y="741"/>
                </a:lnTo>
                <a:lnTo>
                  <a:pt x="805" y="631"/>
                </a:lnTo>
                <a:lnTo>
                  <a:pt x="890" y="532"/>
                </a:lnTo>
                <a:lnTo>
                  <a:pt x="965" y="443"/>
                </a:lnTo>
                <a:lnTo>
                  <a:pt x="1028" y="364"/>
                </a:lnTo>
                <a:lnTo>
                  <a:pt x="1079" y="297"/>
                </a:lnTo>
                <a:lnTo>
                  <a:pt x="1120" y="242"/>
                </a:lnTo>
                <a:lnTo>
                  <a:pt x="1150" y="199"/>
                </a:lnTo>
                <a:lnTo>
                  <a:pt x="1160" y="182"/>
                </a:lnTo>
                <a:lnTo>
                  <a:pt x="1167" y="169"/>
                </a:lnTo>
                <a:lnTo>
                  <a:pt x="1167" y="169"/>
                </a:lnTo>
                <a:lnTo>
                  <a:pt x="1176" y="148"/>
                </a:lnTo>
                <a:lnTo>
                  <a:pt x="1182" y="134"/>
                </a:lnTo>
                <a:lnTo>
                  <a:pt x="1187" y="116"/>
                </a:lnTo>
                <a:lnTo>
                  <a:pt x="1192" y="98"/>
                </a:lnTo>
                <a:lnTo>
                  <a:pt x="1196" y="77"/>
                </a:lnTo>
                <a:lnTo>
                  <a:pt x="1198" y="54"/>
                </a:lnTo>
                <a:lnTo>
                  <a:pt x="1199" y="28"/>
                </a:lnTo>
                <a:lnTo>
                  <a:pt x="1199" y="0"/>
                </a:lnTo>
                <a:lnTo>
                  <a:pt x="1199" y="0"/>
                </a:lnTo>
                <a:lnTo>
                  <a:pt x="1198" y="25"/>
                </a:lnTo>
                <a:lnTo>
                  <a:pt x="1196" y="48"/>
                </a:lnTo>
                <a:lnTo>
                  <a:pt x="1192" y="69"/>
                </a:lnTo>
                <a:lnTo>
                  <a:pt x="1187" y="88"/>
                </a:lnTo>
                <a:lnTo>
                  <a:pt x="1182" y="105"/>
                </a:lnTo>
                <a:lnTo>
                  <a:pt x="1176" y="120"/>
                </a:lnTo>
                <a:lnTo>
                  <a:pt x="1167" y="140"/>
                </a:lnTo>
                <a:lnTo>
                  <a:pt x="1167" y="140"/>
                </a:lnTo>
                <a:lnTo>
                  <a:pt x="1160" y="154"/>
                </a:lnTo>
                <a:lnTo>
                  <a:pt x="1150" y="170"/>
                </a:lnTo>
                <a:lnTo>
                  <a:pt x="1120" y="213"/>
                </a:lnTo>
                <a:lnTo>
                  <a:pt x="1079" y="268"/>
                </a:lnTo>
                <a:lnTo>
                  <a:pt x="1028" y="335"/>
                </a:lnTo>
                <a:lnTo>
                  <a:pt x="965" y="414"/>
                </a:lnTo>
                <a:lnTo>
                  <a:pt x="890" y="503"/>
                </a:lnTo>
                <a:lnTo>
                  <a:pt x="805" y="602"/>
                </a:lnTo>
                <a:lnTo>
                  <a:pt x="708" y="711"/>
                </a:lnTo>
                <a:lnTo>
                  <a:pt x="708" y="711"/>
                </a:lnTo>
                <a:lnTo>
                  <a:pt x="572" y="860"/>
                </a:lnTo>
                <a:lnTo>
                  <a:pt x="456" y="985"/>
                </a:lnTo>
                <a:lnTo>
                  <a:pt x="359" y="1087"/>
                </a:lnTo>
                <a:lnTo>
                  <a:pt x="276" y="1173"/>
                </a:lnTo>
                <a:lnTo>
                  <a:pt x="134" y="1315"/>
                </a:lnTo>
                <a:lnTo>
                  <a:pt x="67" y="1383"/>
                </a:lnTo>
                <a:lnTo>
                  <a:pt x="0" y="1454"/>
                </a:lnTo>
                <a:lnTo>
                  <a:pt x="27" y="14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en-US"/>
          </a:p>
        </p:txBody>
      </p:sp>
      <p:sp>
        <p:nvSpPr>
          <p:cNvPr id="12" name="iṧľiḍè"/>
          <p:cNvSpPr/>
          <p:nvPr>
            <p:custDataLst>
              <p:tags r:id="rId6"/>
            </p:custDataLst>
          </p:nvPr>
        </p:nvSpPr>
        <p:spPr bwMode="auto">
          <a:xfrm>
            <a:off x="3274379" y="2611564"/>
            <a:ext cx="4541837" cy="3778250"/>
          </a:xfrm>
          <a:custGeom>
            <a:avLst/>
            <a:gdLst>
              <a:gd name="T0" fmla="*/ 1582 w 2861"/>
              <a:gd name="T1" fmla="*/ 461 h 2380"/>
              <a:gd name="T2" fmla="*/ 1774 w 2861"/>
              <a:gd name="T3" fmla="*/ 510 h 2380"/>
              <a:gd name="T4" fmla="*/ 1915 w 2861"/>
              <a:gd name="T5" fmla="*/ 562 h 2380"/>
              <a:gd name="T6" fmla="*/ 2012 w 2861"/>
              <a:gd name="T7" fmla="*/ 612 h 2380"/>
              <a:gd name="T8" fmla="*/ 2093 w 2861"/>
              <a:gd name="T9" fmla="*/ 684 h 2380"/>
              <a:gd name="T10" fmla="*/ 2119 w 2861"/>
              <a:gd name="T11" fmla="*/ 739 h 2380"/>
              <a:gd name="T12" fmla="*/ 2121 w 2861"/>
              <a:gd name="T13" fmla="*/ 794 h 2380"/>
              <a:gd name="T14" fmla="*/ 2092 w 2861"/>
              <a:gd name="T15" fmla="*/ 863 h 2380"/>
              <a:gd name="T16" fmla="*/ 2010 w 2861"/>
              <a:gd name="T17" fmla="*/ 962 h 2380"/>
              <a:gd name="T18" fmla="*/ 1855 w 2861"/>
              <a:gd name="T19" fmla="*/ 1102 h 2380"/>
              <a:gd name="T20" fmla="*/ 1607 w 2861"/>
              <a:gd name="T21" fmla="*/ 1291 h 2380"/>
              <a:gd name="T22" fmla="*/ 1325 w 2861"/>
              <a:gd name="T23" fmla="*/ 1485 h 2380"/>
              <a:gd name="T24" fmla="*/ 1662 w 2861"/>
              <a:gd name="T25" fmla="*/ 2380 h 2380"/>
              <a:gd name="T26" fmla="*/ 2021 w 2861"/>
              <a:gd name="T27" fmla="*/ 2013 h 2380"/>
              <a:gd name="T28" fmla="*/ 2467 w 2861"/>
              <a:gd name="T29" fmla="*/ 1528 h 2380"/>
              <a:gd name="T30" fmla="*/ 2782 w 2861"/>
              <a:gd name="T31" fmla="*/ 1139 h 2380"/>
              <a:gd name="T32" fmla="*/ 2835 w 2861"/>
              <a:gd name="T33" fmla="*/ 1054 h 2380"/>
              <a:gd name="T34" fmla="*/ 2860 w 2861"/>
              <a:gd name="T35" fmla="*/ 959 h 2380"/>
              <a:gd name="T36" fmla="*/ 2858 w 2861"/>
              <a:gd name="T37" fmla="*/ 881 h 2380"/>
              <a:gd name="T38" fmla="*/ 2832 w 2861"/>
              <a:gd name="T39" fmla="*/ 791 h 2380"/>
              <a:gd name="T40" fmla="*/ 2768 w 2861"/>
              <a:gd name="T41" fmla="*/ 694 h 2380"/>
              <a:gd name="T42" fmla="*/ 2657 w 2861"/>
              <a:gd name="T43" fmla="*/ 596 h 2380"/>
              <a:gd name="T44" fmla="*/ 2525 w 2861"/>
              <a:gd name="T45" fmla="*/ 522 h 2380"/>
              <a:gd name="T46" fmla="*/ 2315 w 2861"/>
              <a:gd name="T47" fmla="*/ 453 h 2380"/>
              <a:gd name="T48" fmla="*/ 2032 w 2861"/>
              <a:gd name="T49" fmla="*/ 394 h 2380"/>
              <a:gd name="T50" fmla="*/ 1611 w 2861"/>
              <a:gd name="T51" fmla="*/ 330 h 2380"/>
              <a:gd name="T52" fmla="*/ 1469 w 2861"/>
              <a:gd name="T53" fmla="*/ 297 h 2380"/>
              <a:gd name="T54" fmla="*/ 1447 w 2861"/>
              <a:gd name="T55" fmla="*/ 279 h 2380"/>
              <a:gd name="T56" fmla="*/ 1466 w 2861"/>
              <a:gd name="T57" fmla="*/ 249 h 2380"/>
              <a:gd name="T58" fmla="*/ 1587 w 2861"/>
              <a:gd name="T59" fmla="*/ 206 h 2380"/>
              <a:gd name="T60" fmla="*/ 1839 w 2861"/>
              <a:gd name="T61" fmla="*/ 143 h 2380"/>
              <a:gd name="T62" fmla="*/ 1868 w 2861"/>
              <a:gd name="T63" fmla="*/ 128 h 2380"/>
              <a:gd name="T64" fmla="*/ 1849 w 2861"/>
              <a:gd name="T65" fmla="*/ 112 h 2380"/>
              <a:gd name="T66" fmla="*/ 1659 w 2861"/>
              <a:gd name="T67" fmla="*/ 86 h 2380"/>
              <a:gd name="T68" fmla="*/ 1399 w 2861"/>
              <a:gd name="T69" fmla="*/ 63 h 2380"/>
              <a:gd name="T70" fmla="*/ 1398 w 2861"/>
              <a:gd name="T71" fmla="*/ 53 h 2380"/>
              <a:gd name="T72" fmla="*/ 1492 w 2861"/>
              <a:gd name="T73" fmla="*/ 36 h 2380"/>
              <a:gd name="T74" fmla="*/ 1618 w 2861"/>
              <a:gd name="T75" fmla="*/ 23 h 2380"/>
              <a:gd name="T76" fmla="*/ 1625 w 2861"/>
              <a:gd name="T77" fmla="*/ 14 h 2380"/>
              <a:gd name="T78" fmla="*/ 1544 w 2861"/>
              <a:gd name="T79" fmla="*/ 1 h 2380"/>
              <a:gd name="T80" fmla="*/ 1493 w 2861"/>
              <a:gd name="T81" fmla="*/ 2 h 2380"/>
              <a:gd name="T82" fmla="*/ 1510 w 2861"/>
              <a:gd name="T83" fmla="*/ 6 h 2380"/>
              <a:gd name="T84" fmla="*/ 1543 w 2861"/>
              <a:gd name="T85" fmla="*/ 12 h 2380"/>
              <a:gd name="T86" fmla="*/ 1389 w 2861"/>
              <a:gd name="T87" fmla="*/ 30 h 2380"/>
              <a:gd name="T88" fmla="*/ 1240 w 2861"/>
              <a:gd name="T89" fmla="*/ 54 h 2380"/>
              <a:gd name="T90" fmla="*/ 1249 w 2861"/>
              <a:gd name="T91" fmla="*/ 67 h 2380"/>
              <a:gd name="T92" fmla="*/ 1381 w 2861"/>
              <a:gd name="T93" fmla="*/ 83 h 2380"/>
              <a:gd name="T94" fmla="*/ 1637 w 2861"/>
              <a:gd name="T95" fmla="*/ 106 h 2380"/>
              <a:gd name="T96" fmla="*/ 1658 w 2861"/>
              <a:gd name="T97" fmla="*/ 114 h 2380"/>
              <a:gd name="T98" fmla="*/ 1640 w 2861"/>
              <a:gd name="T99" fmla="*/ 125 h 2380"/>
              <a:gd name="T100" fmla="*/ 1410 w 2861"/>
              <a:gd name="T101" fmla="*/ 169 h 2380"/>
              <a:gd name="T102" fmla="*/ 1237 w 2861"/>
              <a:gd name="T103" fmla="*/ 209 h 2380"/>
              <a:gd name="T104" fmla="*/ 1144 w 2861"/>
              <a:gd name="T105" fmla="*/ 249 h 2380"/>
              <a:gd name="T106" fmla="*/ 1116 w 2861"/>
              <a:gd name="T107" fmla="*/ 276 h 2380"/>
              <a:gd name="T108" fmla="*/ 1113 w 2861"/>
              <a:gd name="T109" fmla="*/ 307 h 2380"/>
              <a:gd name="T110" fmla="*/ 1137 w 2861"/>
              <a:gd name="T111" fmla="*/ 337 h 2380"/>
              <a:gd name="T112" fmla="*/ 1195 w 2861"/>
              <a:gd name="T113" fmla="*/ 371 h 2380"/>
              <a:gd name="T114" fmla="*/ 1304 w 2861"/>
              <a:gd name="T115" fmla="*/ 406 h 2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861" h="2380">
                <a:moveTo>
                  <a:pt x="1437" y="433"/>
                </a:moveTo>
                <a:lnTo>
                  <a:pt x="1437" y="433"/>
                </a:lnTo>
                <a:lnTo>
                  <a:pt x="1487" y="442"/>
                </a:lnTo>
                <a:lnTo>
                  <a:pt x="1536" y="451"/>
                </a:lnTo>
                <a:lnTo>
                  <a:pt x="1582" y="461"/>
                </a:lnTo>
                <a:lnTo>
                  <a:pt x="1625" y="471"/>
                </a:lnTo>
                <a:lnTo>
                  <a:pt x="1665" y="481"/>
                </a:lnTo>
                <a:lnTo>
                  <a:pt x="1704" y="490"/>
                </a:lnTo>
                <a:lnTo>
                  <a:pt x="1740" y="500"/>
                </a:lnTo>
                <a:lnTo>
                  <a:pt x="1774" y="510"/>
                </a:lnTo>
                <a:lnTo>
                  <a:pt x="1807" y="520"/>
                </a:lnTo>
                <a:lnTo>
                  <a:pt x="1837" y="531"/>
                </a:lnTo>
                <a:lnTo>
                  <a:pt x="1864" y="541"/>
                </a:lnTo>
                <a:lnTo>
                  <a:pt x="1891" y="552"/>
                </a:lnTo>
                <a:lnTo>
                  <a:pt x="1915" y="562"/>
                </a:lnTo>
                <a:lnTo>
                  <a:pt x="1938" y="572"/>
                </a:lnTo>
                <a:lnTo>
                  <a:pt x="1959" y="583"/>
                </a:lnTo>
                <a:lnTo>
                  <a:pt x="1977" y="593"/>
                </a:lnTo>
                <a:lnTo>
                  <a:pt x="1995" y="603"/>
                </a:lnTo>
                <a:lnTo>
                  <a:pt x="2012" y="612"/>
                </a:lnTo>
                <a:lnTo>
                  <a:pt x="2026" y="622"/>
                </a:lnTo>
                <a:lnTo>
                  <a:pt x="2039" y="631"/>
                </a:lnTo>
                <a:lnTo>
                  <a:pt x="2062" y="650"/>
                </a:lnTo>
                <a:lnTo>
                  <a:pt x="2080" y="667"/>
                </a:lnTo>
                <a:lnTo>
                  <a:pt x="2093" y="684"/>
                </a:lnTo>
                <a:lnTo>
                  <a:pt x="2103" y="699"/>
                </a:lnTo>
                <a:lnTo>
                  <a:pt x="2110" y="712"/>
                </a:lnTo>
                <a:lnTo>
                  <a:pt x="2115" y="725"/>
                </a:lnTo>
                <a:lnTo>
                  <a:pt x="2115" y="725"/>
                </a:lnTo>
                <a:lnTo>
                  <a:pt x="2119" y="739"/>
                </a:lnTo>
                <a:lnTo>
                  <a:pt x="2123" y="755"/>
                </a:lnTo>
                <a:lnTo>
                  <a:pt x="2124" y="764"/>
                </a:lnTo>
                <a:lnTo>
                  <a:pt x="2124" y="773"/>
                </a:lnTo>
                <a:lnTo>
                  <a:pt x="2123" y="784"/>
                </a:lnTo>
                <a:lnTo>
                  <a:pt x="2121" y="794"/>
                </a:lnTo>
                <a:lnTo>
                  <a:pt x="2118" y="806"/>
                </a:lnTo>
                <a:lnTo>
                  <a:pt x="2114" y="819"/>
                </a:lnTo>
                <a:lnTo>
                  <a:pt x="2108" y="832"/>
                </a:lnTo>
                <a:lnTo>
                  <a:pt x="2101" y="847"/>
                </a:lnTo>
                <a:lnTo>
                  <a:pt x="2092" y="863"/>
                </a:lnTo>
                <a:lnTo>
                  <a:pt x="2081" y="880"/>
                </a:lnTo>
                <a:lnTo>
                  <a:pt x="2066" y="898"/>
                </a:lnTo>
                <a:lnTo>
                  <a:pt x="2050" y="918"/>
                </a:lnTo>
                <a:lnTo>
                  <a:pt x="2031" y="939"/>
                </a:lnTo>
                <a:lnTo>
                  <a:pt x="2010" y="962"/>
                </a:lnTo>
                <a:lnTo>
                  <a:pt x="1986" y="986"/>
                </a:lnTo>
                <a:lnTo>
                  <a:pt x="1959" y="1013"/>
                </a:lnTo>
                <a:lnTo>
                  <a:pt x="1928" y="1040"/>
                </a:lnTo>
                <a:lnTo>
                  <a:pt x="1894" y="1070"/>
                </a:lnTo>
                <a:lnTo>
                  <a:pt x="1855" y="1102"/>
                </a:lnTo>
                <a:lnTo>
                  <a:pt x="1815" y="1135"/>
                </a:lnTo>
                <a:lnTo>
                  <a:pt x="1769" y="1171"/>
                </a:lnTo>
                <a:lnTo>
                  <a:pt x="1719" y="1208"/>
                </a:lnTo>
                <a:lnTo>
                  <a:pt x="1665" y="1249"/>
                </a:lnTo>
                <a:lnTo>
                  <a:pt x="1607" y="1291"/>
                </a:lnTo>
                <a:lnTo>
                  <a:pt x="1543" y="1336"/>
                </a:lnTo>
                <a:lnTo>
                  <a:pt x="1476" y="1383"/>
                </a:lnTo>
                <a:lnTo>
                  <a:pt x="1403" y="1432"/>
                </a:lnTo>
                <a:lnTo>
                  <a:pt x="1325" y="1485"/>
                </a:lnTo>
                <a:lnTo>
                  <a:pt x="1325" y="1485"/>
                </a:lnTo>
                <a:lnTo>
                  <a:pt x="938" y="1745"/>
                </a:lnTo>
                <a:lnTo>
                  <a:pt x="568" y="1993"/>
                </a:lnTo>
                <a:lnTo>
                  <a:pt x="246" y="2212"/>
                </a:lnTo>
                <a:lnTo>
                  <a:pt x="0" y="2380"/>
                </a:lnTo>
                <a:lnTo>
                  <a:pt x="1662" y="2380"/>
                </a:lnTo>
                <a:lnTo>
                  <a:pt x="1662" y="2380"/>
                </a:lnTo>
                <a:lnTo>
                  <a:pt x="1729" y="2309"/>
                </a:lnTo>
                <a:lnTo>
                  <a:pt x="1796" y="2241"/>
                </a:lnTo>
                <a:lnTo>
                  <a:pt x="1938" y="2099"/>
                </a:lnTo>
                <a:lnTo>
                  <a:pt x="2021" y="2013"/>
                </a:lnTo>
                <a:lnTo>
                  <a:pt x="2118" y="1911"/>
                </a:lnTo>
                <a:lnTo>
                  <a:pt x="2234" y="1786"/>
                </a:lnTo>
                <a:lnTo>
                  <a:pt x="2370" y="1637"/>
                </a:lnTo>
                <a:lnTo>
                  <a:pt x="2370" y="1637"/>
                </a:lnTo>
                <a:lnTo>
                  <a:pt x="2467" y="1528"/>
                </a:lnTo>
                <a:lnTo>
                  <a:pt x="2552" y="1429"/>
                </a:lnTo>
                <a:lnTo>
                  <a:pt x="2627" y="1340"/>
                </a:lnTo>
                <a:lnTo>
                  <a:pt x="2690" y="1261"/>
                </a:lnTo>
                <a:lnTo>
                  <a:pt x="2741" y="1194"/>
                </a:lnTo>
                <a:lnTo>
                  <a:pt x="2782" y="1139"/>
                </a:lnTo>
                <a:lnTo>
                  <a:pt x="2812" y="1096"/>
                </a:lnTo>
                <a:lnTo>
                  <a:pt x="2822" y="1080"/>
                </a:lnTo>
                <a:lnTo>
                  <a:pt x="2829" y="1066"/>
                </a:lnTo>
                <a:lnTo>
                  <a:pt x="2829" y="1066"/>
                </a:lnTo>
                <a:lnTo>
                  <a:pt x="2835" y="1054"/>
                </a:lnTo>
                <a:lnTo>
                  <a:pt x="2840" y="1039"/>
                </a:lnTo>
                <a:lnTo>
                  <a:pt x="2847" y="1020"/>
                </a:lnTo>
                <a:lnTo>
                  <a:pt x="2854" y="998"/>
                </a:lnTo>
                <a:lnTo>
                  <a:pt x="2858" y="972"/>
                </a:lnTo>
                <a:lnTo>
                  <a:pt x="2860" y="959"/>
                </a:lnTo>
                <a:lnTo>
                  <a:pt x="2861" y="944"/>
                </a:lnTo>
                <a:lnTo>
                  <a:pt x="2861" y="929"/>
                </a:lnTo>
                <a:lnTo>
                  <a:pt x="2861" y="914"/>
                </a:lnTo>
                <a:lnTo>
                  <a:pt x="2860" y="897"/>
                </a:lnTo>
                <a:lnTo>
                  <a:pt x="2858" y="881"/>
                </a:lnTo>
                <a:lnTo>
                  <a:pt x="2856" y="863"/>
                </a:lnTo>
                <a:lnTo>
                  <a:pt x="2851" y="845"/>
                </a:lnTo>
                <a:lnTo>
                  <a:pt x="2846" y="828"/>
                </a:lnTo>
                <a:lnTo>
                  <a:pt x="2839" y="809"/>
                </a:lnTo>
                <a:lnTo>
                  <a:pt x="2832" y="791"/>
                </a:lnTo>
                <a:lnTo>
                  <a:pt x="2822" y="772"/>
                </a:lnTo>
                <a:lnTo>
                  <a:pt x="2811" y="752"/>
                </a:lnTo>
                <a:lnTo>
                  <a:pt x="2799" y="733"/>
                </a:lnTo>
                <a:lnTo>
                  <a:pt x="2784" y="714"/>
                </a:lnTo>
                <a:lnTo>
                  <a:pt x="2768" y="694"/>
                </a:lnTo>
                <a:lnTo>
                  <a:pt x="2749" y="674"/>
                </a:lnTo>
                <a:lnTo>
                  <a:pt x="2729" y="654"/>
                </a:lnTo>
                <a:lnTo>
                  <a:pt x="2707" y="634"/>
                </a:lnTo>
                <a:lnTo>
                  <a:pt x="2683" y="615"/>
                </a:lnTo>
                <a:lnTo>
                  <a:pt x="2657" y="596"/>
                </a:lnTo>
                <a:lnTo>
                  <a:pt x="2627" y="576"/>
                </a:lnTo>
                <a:lnTo>
                  <a:pt x="2627" y="576"/>
                </a:lnTo>
                <a:lnTo>
                  <a:pt x="2596" y="557"/>
                </a:lnTo>
                <a:lnTo>
                  <a:pt x="2562" y="540"/>
                </a:lnTo>
                <a:lnTo>
                  <a:pt x="2525" y="522"/>
                </a:lnTo>
                <a:lnTo>
                  <a:pt x="2486" y="507"/>
                </a:lnTo>
                <a:lnTo>
                  <a:pt x="2446" y="492"/>
                </a:lnTo>
                <a:lnTo>
                  <a:pt x="2404" y="478"/>
                </a:lnTo>
                <a:lnTo>
                  <a:pt x="2360" y="465"/>
                </a:lnTo>
                <a:lnTo>
                  <a:pt x="2315" y="453"/>
                </a:lnTo>
                <a:lnTo>
                  <a:pt x="2269" y="441"/>
                </a:lnTo>
                <a:lnTo>
                  <a:pt x="2223" y="431"/>
                </a:lnTo>
                <a:lnTo>
                  <a:pt x="2175" y="420"/>
                </a:lnTo>
                <a:lnTo>
                  <a:pt x="2127" y="411"/>
                </a:lnTo>
                <a:lnTo>
                  <a:pt x="2032" y="394"/>
                </a:lnTo>
                <a:lnTo>
                  <a:pt x="1938" y="378"/>
                </a:lnTo>
                <a:lnTo>
                  <a:pt x="1847" y="365"/>
                </a:lnTo>
                <a:lnTo>
                  <a:pt x="1761" y="352"/>
                </a:lnTo>
                <a:lnTo>
                  <a:pt x="1682" y="341"/>
                </a:lnTo>
                <a:lnTo>
                  <a:pt x="1611" y="330"/>
                </a:lnTo>
                <a:lnTo>
                  <a:pt x="1551" y="319"/>
                </a:lnTo>
                <a:lnTo>
                  <a:pt x="1525" y="315"/>
                </a:lnTo>
                <a:lnTo>
                  <a:pt x="1503" y="309"/>
                </a:lnTo>
                <a:lnTo>
                  <a:pt x="1484" y="304"/>
                </a:lnTo>
                <a:lnTo>
                  <a:pt x="1469" y="297"/>
                </a:lnTo>
                <a:lnTo>
                  <a:pt x="1456" y="291"/>
                </a:lnTo>
                <a:lnTo>
                  <a:pt x="1453" y="288"/>
                </a:lnTo>
                <a:lnTo>
                  <a:pt x="1450" y="285"/>
                </a:lnTo>
                <a:lnTo>
                  <a:pt x="1450" y="285"/>
                </a:lnTo>
                <a:lnTo>
                  <a:pt x="1447" y="279"/>
                </a:lnTo>
                <a:lnTo>
                  <a:pt x="1445" y="273"/>
                </a:lnTo>
                <a:lnTo>
                  <a:pt x="1447" y="266"/>
                </a:lnTo>
                <a:lnTo>
                  <a:pt x="1451" y="261"/>
                </a:lnTo>
                <a:lnTo>
                  <a:pt x="1458" y="254"/>
                </a:lnTo>
                <a:lnTo>
                  <a:pt x="1466" y="249"/>
                </a:lnTo>
                <a:lnTo>
                  <a:pt x="1476" y="243"/>
                </a:lnTo>
                <a:lnTo>
                  <a:pt x="1488" y="238"/>
                </a:lnTo>
                <a:lnTo>
                  <a:pt x="1517" y="227"/>
                </a:lnTo>
                <a:lnTo>
                  <a:pt x="1551" y="216"/>
                </a:lnTo>
                <a:lnTo>
                  <a:pt x="1587" y="206"/>
                </a:lnTo>
                <a:lnTo>
                  <a:pt x="1627" y="196"/>
                </a:lnTo>
                <a:lnTo>
                  <a:pt x="1708" y="177"/>
                </a:lnTo>
                <a:lnTo>
                  <a:pt x="1782" y="160"/>
                </a:lnTo>
                <a:lnTo>
                  <a:pt x="1814" y="152"/>
                </a:lnTo>
                <a:lnTo>
                  <a:pt x="1839" y="143"/>
                </a:lnTo>
                <a:lnTo>
                  <a:pt x="1849" y="140"/>
                </a:lnTo>
                <a:lnTo>
                  <a:pt x="1858" y="135"/>
                </a:lnTo>
                <a:lnTo>
                  <a:pt x="1863" y="132"/>
                </a:lnTo>
                <a:lnTo>
                  <a:pt x="1868" y="128"/>
                </a:lnTo>
                <a:lnTo>
                  <a:pt x="1868" y="128"/>
                </a:lnTo>
                <a:lnTo>
                  <a:pt x="1869" y="124"/>
                </a:lnTo>
                <a:lnTo>
                  <a:pt x="1868" y="121"/>
                </a:lnTo>
                <a:lnTo>
                  <a:pt x="1864" y="118"/>
                </a:lnTo>
                <a:lnTo>
                  <a:pt x="1858" y="114"/>
                </a:lnTo>
                <a:lnTo>
                  <a:pt x="1849" y="112"/>
                </a:lnTo>
                <a:lnTo>
                  <a:pt x="1839" y="109"/>
                </a:lnTo>
                <a:lnTo>
                  <a:pt x="1813" y="103"/>
                </a:lnTo>
                <a:lnTo>
                  <a:pt x="1780" y="99"/>
                </a:lnTo>
                <a:lnTo>
                  <a:pt x="1742" y="95"/>
                </a:lnTo>
                <a:lnTo>
                  <a:pt x="1659" y="86"/>
                </a:lnTo>
                <a:lnTo>
                  <a:pt x="1492" y="74"/>
                </a:lnTo>
                <a:lnTo>
                  <a:pt x="1431" y="68"/>
                </a:lnTo>
                <a:lnTo>
                  <a:pt x="1411" y="66"/>
                </a:lnTo>
                <a:lnTo>
                  <a:pt x="1399" y="63"/>
                </a:lnTo>
                <a:lnTo>
                  <a:pt x="1399" y="63"/>
                </a:lnTo>
                <a:lnTo>
                  <a:pt x="1395" y="61"/>
                </a:lnTo>
                <a:lnTo>
                  <a:pt x="1394" y="60"/>
                </a:lnTo>
                <a:lnTo>
                  <a:pt x="1393" y="58"/>
                </a:lnTo>
                <a:lnTo>
                  <a:pt x="1395" y="55"/>
                </a:lnTo>
                <a:lnTo>
                  <a:pt x="1398" y="53"/>
                </a:lnTo>
                <a:lnTo>
                  <a:pt x="1405" y="51"/>
                </a:lnTo>
                <a:lnTo>
                  <a:pt x="1414" y="49"/>
                </a:lnTo>
                <a:lnTo>
                  <a:pt x="1436" y="44"/>
                </a:lnTo>
                <a:lnTo>
                  <a:pt x="1462" y="40"/>
                </a:lnTo>
                <a:lnTo>
                  <a:pt x="1492" y="36"/>
                </a:lnTo>
                <a:lnTo>
                  <a:pt x="1545" y="31"/>
                </a:lnTo>
                <a:lnTo>
                  <a:pt x="1545" y="31"/>
                </a:lnTo>
                <a:lnTo>
                  <a:pt x="1584" y="28"/>
                </a:lnTo>
                <a:lnTo>
                  <a:pt x="1610" y="24"/>
                </a:lnTo>
                <a:lnTo>
                  <a:pt x="1618" y="23"/>
                </a:lnTo>
                <a:lnTo>
                  <a:pt x="1624" y="21"/>
                </a:lnTo>
                <a:lnTo>
                  <a:pt x="1626" y="19"/>
                </a:lnTo>
                <a:lnTo>
                  <a:pt x="1626" y="16"/>
                </a:lnTo>
                <a:lnTo>
                  <a:pt x="1626" y="16"/>
                </a:lnTo>
                <a:lnTo>
                  <a:pt x="1625" y="14"/>
                </a:lnTo>
                <a:lnTo>
                  <a:pt x="1622" y="12"/>
                </a:lnTo>
                <a:lnTo>
                  <a:pt x="1613" y="10"/>
                </a:lnTo>
                <a:lnTo>
                  <a:pt x="1598" y="7"/>
                </a:lnTo>
                <a:lnTo>
                  <a:pt x="1582" y="5"/>
                </a:lnTo>
                <a:lnTo>
                  <a:pt x="1544" y="1"/>
                </a:lnTo>
                <a:lnTo>
                  <a:pt x="1510" y="0"/>
                </a:lnTo>
                <a:lnTo>
                  <a:pt x="1510" y="0"/>
                </a:lnTo>
                <a:lnTo>
                  <a:pt x="1498" y="0"/>
                </a:lnTo>
                <a:lnTo>
                  <a:pt x="1494" y="1"/>
                </a:lnTo>
                <a:lnTo>
                  <a:pt x="1493" y="2"/>
                </a:lnTo>
                <a:lnTo>
                  <a:pt x="1493" y="2"/>
                </a:lnTo>
                <a:lnTo>
                  <a:pt x="1493" y="2"/>
                </a:lnTo>
                <a:lnTo>
                  <a:pt x="1493" y="3"/>
                </a:lnTo>
                <a:lnTo>
                  <a:pt x="1497" y="3"/>
                </a:lnTo>
                <a:lnTo>
                  <a:pt x="1510" y="6"/>
                </a:lnTo>
                <a:lnTo>
                  <a:pt x="1527" y="7"/>
                </a:lnTo>
                <a:lnTo>
                  <a:pt x="1541" y="9"/>
                </a:lnTo>
                <a:lnTo>
                  <a:pt x="1544" y="10"/>
                </a:lnTo>
                <a:lnTo>
                  <a:pt x="1547" y="11"/>
                </a:lnTo>
                <a:lnTo>
                  <a:pt x="1543" y="12"/>
                </a:lnTo>
                <a:lnTo>
                  <a:pt x="1537" y="14"/>
                </a:lnTo>
                <a:lnTo>
                  <a:pt x="1508" y="19"/>
                </a:lnTo>
                <a:lnTo>
                  <a:pt x="1453" y="24"/>
                </a:lnTo>
                <a:lnTo>
                  <a:pt x="1453" y="24"/>
                </a:lnTo>
                <a:lnTo>
                  <a:pt x="1389" y="30"/>
                </a:lnTo>
                <a:lnTo>
                  <a:pt x="1337" y="36"/>
                </a:lnTo>
                <a:lnTo>
                  <a:pt x="1296" y="41"/>
                </a:lnTo>
                <a:lnTo>
                  <a:pt x="1265" y="46"/>
                </a:lnTo>
                <a:lnTo>
                  <a:pt x="1245" y="52"/>
                </a:lnTo>
                <a:lnTo>
                  <a:pt x="1240" y="54"/>
                </a:lnTo>
                <a:lnTo>
                  <a:pt x="1237" y="56"/>
                </a:lnTo>
                <a:lnTo>
                  <a:pt x="1236" y="60"/>
                </a:lnTo>
                <a:lnTo>
                  <a:pt x="1238" y="62"/>
                </a:lnTo>
                <a:lnTo>
                  <a:pt x="1242" y="65"/>
                </a:lnTo>
                <a:lnTo>
                  <a:pt x="1249" y="67"/>
                </a:lnTo>
                <a:lnTo>
                  <a:pt x="1249" y="67"/>
                </a:lnTo>
                <a:lnTo>
                  <a:pt x="1259" y="71"/>
                </a:lnTo>
                <a:lnTo>
                  <a:pt x="1275" y="73"/>
                </a:lnTo>
                <a:lnTo>
                  <a:pt x="1321" y="77"/>
                </a:lnTo>
                <a:lnTo>
                  <a:pt x="1381" y="83"/>
                </a:lnTo>
                <a:lnTo>
                  <a:pt x="1445" y="87"/>
                </a:lnTo>
                <a:lnTo>
                  <a:pt x="1511" y="93"/>
                </a:lnTo>
                <a:lnTo>
                  <a:pt x="1571" y="97"/>
                </a:lnTo>
                <a:lnTo>
                  <a:pt x="1619" y="102"/>
                </a:lnTo>
                <a:lnTo>
                  <a:pt x="1637" y="106"/>
                </a:lnTo>
                <a:lnTo>
                  <a:pt x="1650" y="109"/>
                </a:lnTo>
                <a:lnTo>
                  <a:pt x="1650" y="109"/>
                </a:lnTo>
                <a:lnTo>
                  <a:pt x="1655" y="112"/>
                </a:lnTo>
                <a:lnTo>
                  <a:pt x="1656" y="113"/>
                </a:lnTo>
                <a:lnTo>
                  <a:pt x="1658" y="114"/>
                </a:lnTo>
                <a:lnTo>
                  <a:pt x="1658" y="114"/>
                </a:lnTo>
                <a:lnTo>
                  <a:pt x="1656" y="117"/>
                </a:lnTo>
                <a:lnTo>
                  <a:pt x="1655" y="119"/>
                </a:lnTo>
                <a:lnTo>
                  <a:pt x="1649" y="122"/>
                </a:lnTo>
                <a:lnTo>
                  <a:pt x="1640" y="125"/>
                </a:lnTo>
                <a:lnTo>
                  <a:pt x="1629" y="130"/>
                </a:lnTo>
                <a:lnTo>
                  <a:pt x="1598" y="136"/>
                </a:lnTo>
                <a:lnTo>
                  <a:pt x="1562" y="144"/>
                </a:lnTo>
                <a:lnTo>
                  <a:pt x="1482" y="158"/>
                </a:lnTo>
                <a:lnTo>
                  <a:pt x="1410" y="169"/>
                </a:lnTo>
                <a:lnTo>
                  <a:pt x="1410" y="169"/>
                </a:lnTo>
                <a:lnTo>
                  <a:pt x="1363" y="178"/>
                </a:lnTo>
                <a:lnTo>
                  <a:pt x="1318" y="188"/>
                </a:lnTo>
                <a:lnTo>
                  <a:pt x="1275" y="198"/>
                </a:lnTo>
                <a:lnTo>
                  <a:pt x="1237" y="209"/>
                </a:lnTo>
                <a:lnTo>
                  <a:pt x="1201" y="220"/>
                </a:lnTo>
                <a:lnTo>
                  <a:pt x="1185" y="227"/>
                </a:lnTo>
                <a:lnTo>
                  <a:pt x="1171" y="233"/>
                </a:lnTo>
                <a:lnTo>
                  <a:pt x="1156" y="241"/>
                </a:lnTo>
                <a:lnTo>
                  <a:pt x="1144" y="249"/>
                </a:lnTo>
                <a:lnTo>
                  <a:pt x="1134" y="256"/>
                </a:lnTo>
                <a:lnTo>
                  <a:pt x="1124" y="264"/>
                </a:lnTo>
                <a:lnTo>
                  <a:pt x="1124" y="264"/>
                </a:lnTo>
                <a:lnTo>
                  <a:pt x="1119" y="271"/>
                </a:lnTo>
                <a:lnTo>
                  <a:pt x="1116" y="276"/>
                </a:lnTo>
                <a:lnTo>
                  <a:pt x="1112" y="284"/>
                </a:lnTo>
                <a:lnTo>
                  <a:pt x="1111" y="291"/>
                </a:lnTo>
                <a:lnTo>
                  <a:pt x="1111" y="297"/>
                </a:lnTo>
                <a:lnTo>
                  <a:pt x="1111" y="301"/>
                </a:lnTo>
                <a:lnTo>
                  <a:pt x="1113" y="307"/>
                </a:lnTo>
                <a:lnTo>
                  <a:pt x="1116" y="312"/>
                </a:lnTo>
                <a:lnTo>
                  <a:pt x="1119" y="318"/>
                </a:lnTo>
                <a:lnTo>
                  <a:pt x="1123" y="324"/>
                </a:lnTo>
                <a:lnTo>
                  <a:pt x="1129" y="330"/>
                </a:lnTo>
                <a:lnTo>
                  <a:pt x="1137" y="337"/>
                </a:lnTo>
                <a:lnTo>
                  <a:pt x="1144" y="343"/>
                </a:lnTo>
                <a:lnTo>
                  <a:pt x="1154" y="350"/>
                </a:lnTo>
                <a:lnTo>
                  <a:pt x="1166" y="356"/>
                </a:lnTo>
                <a:lnTo>
                  <a:pt x="1179" y="363"/>
                </a:lnTo>
                <a:lnTo>
                  <a:pt x="1195" y="371"/>
                </a:lnTo>
                <a:lnTo>
                  <a:pt x="1212" y="377"/>
                </a:lnTo>
                <a:lnTo>
                  <a:pt x="1232" y="384"/>
                </a:lnTo>
                <a:lnTo>
                  <a:pt x="1254" y="391"/>
                </a:lnTo>
                <a:lnTo>
                  <a:pt x="1277" y="398"/>
                </a:lnTo>
                <a:lnTo>
                  <a:pt x="1304" y="406"/>
                </a:lnTo>
                <a:lnTo>
                  <a:pt x="1333" y="412"/>
                </a:lnTo>
                <a:lnTo>
                  <a:pt x="1365" y="419"/>
                </a:lnTo>
                <a:lnTo>
                  <a:pt x="1437" y="433"/>
                </a:lnTo>
                <a:lnTo>
                  <a:pt x="1437" y="43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en-US"/>
          </a:p>
        </p:txBody>
      </p:sp>
      <p:sp>
        <p:nvSpPr>
          <p:cNvPr id="13" name="iSḷïḍé"/>
          <p:cNvSpPr/>
          <p:nvPr>
            <p:custDataLst>
              <p:tags r:id="rId7"/>
            </p:custDataLst>
          </p:nvPr>
        </p:nvSpPr>
        <p:spPr bwMode="auto">
          <a:xfrm>
            <a:off x="3348991" y="2671889"/>
            <a:ext cx="3375025" cy="3717925"/>
          </a:xfrm>
          <a:custGeom>
            <a:avLst/>
            <a:gdLst>
              <a:gd name="T0" fmla="*/ 338 w 2126"/>
              <a:gd name="T1" fmla="*/ 2178 h 2342"/>
              <a:gd name="T2" fmla="*/ 960 w 2126"/>
              <a:gd name="T3" fmla="*/ 1742 h 2342"/>
              <a:gd name="T4" fmla="*/ 1561 w 2126"/>
              <a:gd name="T5" fmla="*/ 1329 h 2342"/>
              <a:gd name="T6" fmla="*/ 1855 w 2126"/>
              <a:gd name="T7" fmla="*/ 1100 h 2342"/>
              <a:gd name="T8" fmla="*/ 1994 w 2126"/>
              <a:gd name="T9" fmla="*/ 976 h 2342"/>
              <a:gd name="T10" fmla="*/ 2094 w 2126"/>
              <a:gd name="T11" fmla="*/ 853 h 2342"/>
              <a:gd name="T12" fmla="*/ 2118 w 2126"/>
              <a:gd name="T13" fmla="*/ 799 h 2342"/>
              <a:gd name="T14" fmla="*/ 2124 w 2126"/>
              <a:gd name="T15" fmla="*/ 718 h 2342"/>
              <a:gd name="T16" fmla="*/ 2099 w 2126"/>
              <a:gd name="T17" fmla="*/ 645 h 2342"/>
              <a:gd name="T18" fmla="*/ 2047 w 2126"/>
              <a:gd name="T19" fmla="*/ 582 h 2342"/>
              <a:gd name="T20" fmla="*/ 1982 w 2126"/>
              <a:gd name="T21" fmla="*/ 538 h 2342"/>
              <a:gd name="T22" fmla="*/ 1890 w 2126"/>
              <a:gd name="T23" fmla="*/ 499 h 2342"/>
              <a:gd name="T24" fmla="*/ 1739 w 2126"/>
              <a:gd name="T25" fmla="*/ 452 h 2342"/>
              <a:gd name="T26" fmla="*/ 1430 w 2126"/>
              <a:gd name="T27" fmla="*/ 389 h 2342"/>
              <a:gd name="T28" fmla="*/ 1236 w 2126"/>
              <a:gd name="T29" fmla="*/ 348 h 2342"/>
              <a:gd name="T30" fmla="*/ 1135 w 2126"/>
              <a:gd name="T31" fmla="*/ 310 h 2342"/>
              <a:gd name="T32" fmla="*/ 1092 w 2126"/>
              <a:gd name="T33" fmla="*/ 281 h 2342"/>
              <a:gd name="T34" fmla="*/ 1079 w 2126"/>
              <a:gd name="T35" fmla="*/ 253 h 2342"/>
              <a:gd name="T36" fmla="*/ 1097 w 2126"/>
              <a:gd name="T37" fmla="*/ 226 h 2342"/>
              <a:gd name="T38" fmla="*/ 1160 w 2126"/>
              <a:gd name="T39" fmla="*/ 194 h 2342"/>
              <a:gd name="T40" fmla="*/ 1300 w 2126"/>
              <a:gd name="T41" fmla="*/ 153 h 2342"/>
              <a:gd name="T42" fmla="*/ 1552 w 2126"/>
              <a:gd name="T43" fmla="*/ 105 h 2342"/>
              <a:gd name="T44" fmla="*/ 1607 w 2126"/>
              <a:gd name="T45" fmla="*/ 89 h 2342"/>
              <a:gd name="T46" fmla="*/ 1612 w 2126"/>
              <a:gd name="T47" fmla="*/ 71 h 2342"/>
              <a:gd name="T48" fmla="*/ 1551 w 2126"/>
              <a:gd name="T49" fmla="*/ 58 h 2342"/>
              <a:gd name="T50" fmla="*/ 1345 w 2126"/>
              <a:gd name="T51" fmla="*/ 44 h 2342"/>
              <a:gd name="T52" fmla="*/ 1208 w 2126"/>
              <a:gd name="T53" fmla="*/ 29 h 2342"/>
              <a:gd name="T54" fmla="*/ 1195 w 2126"/>
              <a:gd name="T55" fmla="*/ 16 h 2342"/>
              <a:gd name="T56" fmla="*/ 1241 w 2126"/>
              <a:gd name="T57" fmla="*/ 5 h 2342"/>
              <a:gd name="T58" fmla="*/ 1241 w 2126"/>
              <a:gd name="T59" fmla="*/ 5 h 2342"/>
              <a:gd name="T60" fmla="*/ 1194 w 2126"/>
              <a:gd name="T61" fmla="*/ 16 h 2342"/>
              <a:gd name="T62" fmla="*/ 1201 w 2126"/>
              <a:gd name="T63" fmla="*/ 28 h 2342"/>
              <a:gd name="T64" fmla="*/ 1275 w 2126"/>
              <a:gd name="T65" fmla="*/ 39 h 2342"/>
              <a:gd name="T66" fmla="*/ 1502 w 2126"/>
              <a:gd name="T67" fmla="*/ 57 h 2342"/>
              <a:gd name="T68" fmla="*/ 1604 w 2126"/>
              <a:gd name="T69" fmla="*/ 71 h 2342"/>
              <a:gd name="T70" fmla="*/ 1608 w 2126"/>
              <a:gd name="T71" fmla="*/ 82 h 2342"/>
              <a:gd name="T72" fmla="*/ 1579 w 2126"/>
              <a:gd name="T73" fmla="*/ 94 h 2342"/>
              <a:gd name="T74" fmla="*/ 1330 w 2126"/>
              <a:gd name="T75" fmla="*/ 140 h 2342"/>
              <a:gd name="T76" fmla="*/ 1195 w 2126"/>
              <a:gd name="T77" fmla="*/ 172 h 2342"/>
              <a:gd name="T78" fmla="*/ 1103 w 2126"/>
              <a:gd name="T79" fmla="*/ 209 h 2342"/>
              <a:gd name="T80" fmla="*/ 1070 w 2126"/>
              <a:gd name="T81" fmla="*/ 244 h 2342"/>
              <a:gd name="T82" fmla="*/ 1073 w 2126"/>
              <a:gd name="T83" fmla="*/ 274 h 2342"/>
              <a:gd name="T84" fmla="*/ 1103 w 2126"/>
              <a:gd name="T85" fmla="*/ 303 h 2342"/>
              <a:gd name="T86" fmla="*/ 1198 w 2126"/>
              <a:gd name="T87" fmla="*/ 348 h 2342"/>
              <a:gd name="T88" fmla="*/ 1335 w 2126"/>
              <a:gd name="T89" fmla="*/ 381 h 2342"/>
              <a:gd name="T90" fmla="*/ 1575 w 2126"/>
              <a:gd name="T91" fmla="*/ 428 h 2342"/>
              <a:gd name="T92" fmla="*/ 1735 w 2126"/>
              <a:gd name="T93" fmla="*/ 469 h 2342"/>
              <a:gd name="T94" fmla="*/ 1881 w 2126"/>
              <a:gd name="T95" fmla="*/ 523 h 2342"/>
              <a:gd name="T96" fmla="*/ 1999 w 2126"/>
              <a:gd name="T97" fmla="*/ 585 h 2342"/>
              <a:gd name="T98" fmla="*/ 2041 w 2126"/>
              <a:gd name="T99" fmla="*/ 626 h 2342"/>
              <a:gd name="T100" fmla="*/ 2076 w 2126"/>
              <a:gd name="T101" fmla="*/ 683 h 2342"/>
              <a:gd name="T102" fmla="*/ 2085 w 2126"/>
              <a:gd name="T103" fmla="*/ 747 h 2342"/>
              <a:gd name="T104" fmla="*/ 2073 w 2126"/>
              <a:gd name="T105" fmla="*/ 798 h 2342"/>
              <a:gd name="T106" fmla="*/ 2021 w 2126"/>
              <a:gd name="T107" fmla="*/ 881 h 2342"/>
              <a:gd name="T108" fmla="*/ 1916 w 2126"/>
              <a:gd name="T109" fmla="*/ 991 h 2342"/>
              <a:gd name="T110" fmla="*/ 1706 w 2126"/>
              <a:gd name="T111" fmla="*/ 1167 h 2342"/>
              <a:gd name="T112" fmla="*/ 1230 w 2126"/>
              <a:gd name="T113" fmla="*/ 1500 h 2342"/>
              <a:gd name="T114" fmla="*/ 423 w 2126"/>
              <a:gd name="T115" fmla="*/ 2045 h 2342"/>
              <a:gd name="T116" fmla="*/ 0 w 2126"/>
              <a:gd name="T117" fmla="*/ 2342 h 2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126" h="2342">
                <a:moveTo>
                  <a:pt x="112" y="2342"/>
                </a:moveTo>
                <a:lnTo>
                  <a:pt x="112" y="2342"/>
                </a:lnTo>
                <a:lnTo>
                  <a:pt x="190" y="2285"/>
                </a:lnTo>
                <a:lnTo>
                  <a:pt x="190" y="2285"/>
                </a:lnTo>
                <a:lnTo>
                  <a:pt x="338" y="2178"/>
                </a:lnTo>
                <a:lnTo>
                  <a:pt x="455" y="2095"/>
                </a:lnTo>
                <a:lnTo>
                  <a:pt x="569" y="2014"/>
                </a:lnTo>
                <a:lnTo>
                  <a:pt x="703" y="1922"/>
                </a:lnTo>
                <a:lnTo>
                  <a:pt x="960" y="1742"/>
                </a:lnTo>
                <a:lnTo>
                  <a:pt x="960" y="1742"/>
                </a:lnTo>
                <a:lnTo>
                  <a:pt x="1156" y="1607"/>
                </a:lnTo>
                <a:lnTo>
                  <a:pt x="1294" y="1512"/>
                </a:lnTo>
                <a:lnTo>
                  <a:pt x="1455" y="1403"/>
                </a:lnTo>
                <a:lnTo>
                  <a:pt x="1507" y="1367"/>
                </a:lnTo>
                <a:lnTo>
                  <a:pt x="1561" y="1329"/>
                </a:lnTo>
                <a:lnTo>
                  <a:pt x="1630" y="1276"/>
                </a:lnTo>
                <a:lnTo>
                  <a:pt x="1732" y="1199"/>
                </a:lnTo>
                <a:lnTo>
                  <a:pt x="1732" y="1199"/>
                </a:lnTo>
                <a:lnTo>
                  <a:pt x="1792" y="1150"/>
                </a:lnTo>
                <a:lnTo>
                  <a:pt x="1855" y="1100"/>
                </a:lnTo>
                <a:lnTo>
                  <a:pt x="1916" y="1048"/>
                </a:lnTo>
                <a:lnTo>
                  <a:pt x="1946" y="1022"/>
                </a:lnTo>
                <a:lnTo>
                  <a:pt x="1973" y="995"/>
                </a:lnTo>
                <a:lnTo>
                  <a:pt x="1973" y="995"/>
                </a:lnTo>
                <a:lnTo>
                  <a:pt x="1994" y="976"/>
                </a:lnTo>
                <a:lnTo>
                  <a:pt x="2016" y="953"/>
                </a:lnTo>
                <a:lnTo>
                  <a:pt x="2038" y="929"/>
                </a:lnTo>
                <a:lnTo>
                  <a:pt x="2059" y="904"/>
                </a:lnTo>
                <a:lnTo>
                  <a:pt x="2078" y="879"/>
                </a:lnTo>
                <a:lnTo>
                  <a:pt x="2094" y="853"/>
                </a:lnTo>
                <a:lnTo>
                  <a:pt x="2102" y="839"/>
                </a:lnTo>
                <a:lnTo>
                  <a:pt x="2109" y="825"/>
                </a:lnTo>
                <a:lnTo>
                  <a:pt x="2114" y="812"/>
                </a:lnTo>
                <a:lnTo>
                  <a:pt x="2118" y="799"/>
                </a:lnTo>
                <a:lnTo>
                  <a:pt x="2118" y="799"/>
                </a:lnTo>
                <a:lnTo>
                  <a:pt x="2123" y="782"/>
                </a:lnTo>
                <a:lnTo>
                  <a:pt x="2125" y="767"/>
                </a:lnTo>
                <a:lnTo>
                  <a:pt x="2126" y="750"/>
                </a:lnTo>
                <a:lnTo>
                  <a:pt x="2126" y="734"/>
                </a:lnTo>
                <a:lnTo>
                  <a:pt x="2124" y="718"/>
                </a:lnTo>
                <a:lnTo>
                  <a:pt x="2122" y="703"/>
                </a:lnTo>
                <a:lnTo>
                  <a:pt x="2117" y="688"/>
                </a:lnTo>
                <a:lnTo>
                  <a:pt x="2113" y="673"/>
                </a:lnTo>
                <a:lnTo>
                  <a:pt x="2106" y="659"/>
                </a:lnTo>
                <a:lnTo>
                  <a:pt x="2099" y="645"/>
                </a:lnTo>
                <a:lnTo>
                  <a:pt x="2090" y="630"/>
                </a:lnTo>
                <a:lnTo>
                  <a:pt x="2081" y="617"/>
                </a:lnTo>
                <a:lnTo>
                  <a:pt x="2070" y="605"/>
                </a:lnTo>
                <a:lnTo>
                  <a:pt x="2059" y="593"/>
                </a:lnTo>
                <a:lnTo>
                  <a:pt x="2047" y="582"/>
                </a:lnTo>
                <a:lnTo>
                  <a:pt x="2034" y="571"/>
                </a:lnTo>
                <a:lnTo>
                  <a:pt x="2034" y="571"/>
                </a:lnTo>
                <a:lnTo>
                  <a:pt x="2017" y="559"/>
                </a:lnTo>
                <a:lnTo>
                  <a:pt x="2000" y="548"/>
                </a:lnTo>
                <a:lnTo>
                  <a:pt x="1982" y="538"/>
                </a:lnTo>
                <a:lnTo>
                  <a:pt x="1963" y="529"/>
                </a:lnTo>
                <a:lnTo>
                  <a:pt x="1946" y="521"/>
                </a:lnTo>
                <a:lnTo>
                  <a:pt x="1927" y="513"/>
                </a:lnTo>
                <a:lnTo>
                  <a:pt x="1890" y="499"/>
                </a:lnTo>
                <a:lnTo>
                  <a:pt x="1890" y="499"/>
                </a:lnTo>
                <a:lnTo>
                  <a:pt x="1862" y="489"/>
                </a:lnTo>
                <a:lnTo>
                  <a:pt x="1829" y="478"/>
                </a:lnTo>
                <a:lnTo>
                  <a:pt x="1790" y="466"/>
                </a:lnTo>
                <a:lnTo>
                  <a:pt x="1739" y="452"/>
                </a:lnTo>
                <a:lnTo>
                  <a:pt x="1739" y="452"/>
                </a:lnTo>
                <a:lnTo>
                  <a:pt x="1646" y="430"/>
                </a:lnTo>
                <a:lnTo>
                  <a:pt x="1574" y="415"/>
                </a:lnTo>
                <a:lnTo>
                  <a:pt x="1507" y="402"/>
                </a:lnTo>
                <a:lnTo>
                  <a:pt x="1430" y="389"/>
                </a:lnTo>
                <a:lnTo>
                  <a:pt x="1430" y="389"/>
                </a:lnTo>
                <a:lnTo>
                  <a:pt x="1391" y="382"/>
                </a:lnTo>
                <a:lnTo>
                  <a:pt x="1336" y="371"/>
                </a:lnTo>
                <a:lnTo>
                  <a:pt x="1304" y="364"/>
                </a:lnTo>
                <a:lnTo>
                  <a:pt x="1271" y="357"/>
                </a:lnTo>
                <a:lnTo>
                  <a:pt x="1236" y="348"/>
                </a:lnTo>
                <a:lnTo>
                  <a:pt x="1202" y="337"/>
                </a:lnTo>
                <a:lnTo>
                  <a:pt x="1202" y="337"/>
                </a:lnTo>
                <a:lnTo>
                  <a:pt x="1175" y="328"/>
                </a:lnTo>
                <a:lnTo>
                  <a:pt x="1148" y="316"/>
                </a:lnTo>
                <a:lnTo>
                  <a:pt x="1135" y="310"/>
                </a:lnTo>
                <a:lnTo>
                  <a:pt x="1121" y="302"/>
                </a:lnTo>
                <a:lnTo>
                  <a:pt x="1109" y="294"/>
                </a:lnTo>
                <a:lnTo>
                  <a:pt x="1098" y="286"/>
                </a:lnTo>
                <a:lnTo>
                  <a:pt x="1098" y="286"/>
                </a:lnTo>
                <a:lnTo>
                  <a:pt x="1092" y="281"/>
                </a:lnTo>
                <a:lnTo>
                  <a:pt x="1087" y="275"/>
                </a:lnTo>
                <a:lnTo>
                  <a:pt x="1083" y="270"/>
                </a:lnTo>
                <a:lnTo>
                  <a:pt x="1081" y="264"/>
                </a:lnTo>
                <a:lnTo>
                  <a:pt x="1079" y="259"/>
                </a:lnTo>
                <a:lnTo>
                  <a:pt x="1079" y="253"/>
                </a:lnTo>
                <a:lnTo>
                  <a:pt x="1080" y="249"/>
                </a:lnTo>
                <a:lnTo>
                  <a:pt x="1081" y="245"/>
                </a:lnTo>
                <a:lnTo>
                  <a:pt x="1084" y="239"/>
                </a:lnTo>
                <a:lnTo>
                  <a:pt x="1087" y="235"/>
                </a:lnTo>
                <a:lnTo>
                  <a:pt x="1097" y="226"/>
                </a:lnTo>
                <a:lnTo>
                  <a:pt x="1110" y="217"/>
                </a:lnTo>
                <a:lnTo>
                  <a:pt x="1126" y="208"/>
                </a:lnTo>
                <a:lnTo>
                  <a:pt x="1126" y="208"/>
                </a:lnTo>
                <a:lnTo>
                  <a:pt x="1141" y="202"/>
                </a:lnTo>
                <a:lnTo>
                  <a:pt x="1160" y="194"/>
                </a:lnTo>
                <a:lnTo>
                  <a:pt x="1198" y="181"/>
                </a:lnTo>
                <a:lnTo>
                  <a:pt x="1238" y="169"/>
                </a:lnTo>
                <a:lnTo>
                  <a:pt x="1273" y="160"/>
                </a:lnTo>
                <a:lnTo>
                  <a:pt x="1273" y="160"/>
                </a:lnTo>
                <a:lnTo>
                  <a:pt x="1300" y="153"/>
                </a:lnTo>
                <a:lnTo>
                  <a:pt x="1330" y="148"/>
                </a:lnTo>
                <a:lnTo>
                  <a:pt x="1427" y="129"/>
                </a:lnTo>
                <a:lnTo>
                  <a:pt x="1504" y="115"/>
                </a:lnTo>
                <a:lnTo>
                  <a:pt x="1504" y="115"/>
                </a:lnTo>
                <a:lnTo>
                  <a:pt x="1552" y="105"/>
                </a:lnTo>
                <a:lnTo>
                  <a:pt x="1580" y="98"/>
                </a:lnTo>
                <a:lnTo>
                  <a:pt x="1592" y="95"/>
                </a:lnTo>
                <a:lnTo>
                  <a:pt x="1601" y="92"/>
                </a:lnTo>
                <a:lnTo>
                  <a:pt x="1601" y="92"/>
                </a:lnTo>
                <a:lnTo>
                  <a:pt x="1607" y="89"/>
                </a:lnTo>
                <a:lnTo>
                  <a:pt x="1612" y="84"/>
                </a:lnTo>
                <a:lnTo>
                  <a:pt x="1615" y="81"/>
                </a:lnTo>
                <a:lnTo>
                  <a:pt x="1616" y="78"/>
                </a:lnTo>
                <a:lnTo>
                  <a:pt x="1615" y="74"/>
                </a:lnTo>
                <a:lnTo>
                  <a:pt x="1612" y="71"/>
                </a:lnTo>
                <a:lnTo>
                  <a:pt x="1607" y="68"/>
                </a:lnTo>
                <a:lnTo>
                  <a:pt x="1600" y="65"/>
                </a:lnTo>
                <a:lnTo>
                  <a:pt x="1600" y="65"/>
                </a:lnTo>
                <a:lnTo>
                  <a:pt x="1579" y="61"/>
                </a:lnTo>
                <a:lnTo>
                  <a:pt x="1551" y="58"/>
                </a:lnTo>
                <a:lnTo>
                  <a:pt x="1502" y="53"/>
                </a:lnTo>
                <a:lnTo>
                  <a:pt x="1502" y="53"/>
                </a:lnTo>
                <a:lnTo>
                  <a:pt x="1424" y="48"/>
                </a:lnTo>
                <a:lnTo>
                  <a:pt x="1345" y="44"/>
                </a:lnTo>
                <a:lnTo>
                  <a:pt x="1345" y="44"/>
                </a:lnTo>
                <a:lnTo>
                  <a:pt x="1275" y="38"/>
                </a:lnTo>
                <a:lnTo>
                  <a:pt x="1237" y="35"/>
                </a:lnTo>
                <a:lnTo>
                  <a:pt x="1220" y="33"/>
                </a:lnTo>
                <a:lnTo>
                  <a:pt x="1208" y="29"/>
                </a:lnTo>
                <a:lnTo>
                  <a:pt x="1208" y="29"/>
                </a:lnTo>
                <a:lnTo>
                  <a:pt x="1195" y="25"/>
                </a:lnTo>
                <a:lnTo>
                  <a:pt x="1192" y="23"/>
                </a:lnTo>
                <a:lnTo>
                  <a:pt x="1191" y="20"/>
                </a:lnTo>
                <a:lnTo>
                  <a:pt x="1192" y="18"/>
                </a:lnTo>
                <a:lnTo>
                  <a:pt x="1195" y="16"/>
                </a:lnTo>
                <a:lnTo>
                  <a:pt x="1201" y="14"/>
                </a:lnTo>
                <a:lnTo>
                  <a:pt x="1208" y="12"/>
                </a:lnTo>
                <a:lnTo>
                  <a:pt x="1208" y="12"/>
                </a:lnTo>
                <a:lnTo>
                  <a:pt x="1224" y="8"/>
                </a:lnTo>
                <a:lnTo>
                  <a:pt x="1241" y="5"/>
                </a:lnTo>
                <a:lnTo>
                  <a:pt x="1275" y="1"/>
                </a:lnTo>
                <a:lnTo>
                  <a:pt x="1286" y="0"/>
                </a:lnTo>
                <a:lnTo>
                  <a:pt x="1275" y="1"/>
                </a:lnTo>
                <a:lnTo>
                  <a:pt x="1275" y="1"/>
                </a:lnTo>
                <a:lnTo>
                  <a:pt x="1241" y="5"/>
                </a:lnTo>
                <a:lnTo>
                  <a:pt x="1224" y="8"/>
                </a:lnTo>
                <a:lnTo>
                  <a:pt x="1208" y="12"/>
                </a:lnTo>
                <a:lnTo>
                  <a:pt x="1208" y="12"/>
                </a:lnTo>
                <a:lnTo>
                  <a:pt x="1201" y="14"/>
                </a:lnTo>
                <a:lnTo>
                  <a:pt x="1194" y="16"/>
                </a:lnTo>
                <a:lnTo>
                  <a:pt x="1191" y="18"/>
                </a:lnTo>
                <a:lnTo>
                  <a:pt x="1190" y="20"/>
                </a:lnTo>
                <a:lnTo>
                  <a:pt x="1191" y="23"/>
                </a:lnTo>
                <a:lnTo>
                  <a:pt x="1195" y="26"/>
                </a:lnTo>
                <a:lnTo>
                  <a:pt x="1201" y="28"/>
                </a:lnTo>
                <a:lnTo>
                  <a:pt x="1208" y="30"/>
                </a:lnTo>
                <a:lnTo>
                  <a:pt x="1208" y="30"/>
                </a:lnTo>
                <a:lnTo>
                  <a:pt x="1220" y="33"/>
                </a:lnTo>
                <a:lnTo>
                  <a:pt x="1237" y="35"/>
                </a:lnTo>
                <a:lnTo>
                  <a:pt x="1275" y="39"/>
                </a:lnTo>
                <a:lnTo>
                  <a:pt x="1345" y="45"/>
                </a:lnTo>
                <a:lnTo>
                  <a:pt x="1423" y="50"/>
                </a:lnTo>
                <a:lnTo>
                  <a:pt x="1423" y="50"/>
                </a:lnTo>
                <a:lnTo>
                  <a:pt x="1502" y="57"/>
                </a:lnTo>
                <a:lnTo>
                  <a:pt x="1502" y="57"/>
                </a:lnTo>
                <a:lnTo>
                  <a:pt x="1550" y="61"/>
                </a:lnTo>
                <a:lnTo>
                  <a:pt x="1578" y="65"/>
                </a:lnTo>
                <a:lnTo>
                  <a:pt x="1599" y="69"/>
                </a:lnTo>
                <a:lnTo>
                  <a:pt x="1599" y="69"/>
                </a:lnTo>
                <a:lnTo>
                  <a:pt x="1604" y="71"/>
                </a:lnTo>
                <a:lnTo>
                  <a:pt x="1608" y="73"/>
                </a:lnTo>
                <a:lnTo>
                  <a:pt x="1611" y="75"/>
                </a:lnTo>
                <a:lnTo>
                  <a:pt x="1612" y="78"/>
                </a:lnTo>
                <a:lnTo>
                  <a:pt x="1611" y="80"/>
                </a:lnTo>
                <a:lnTo>
                  <a:pt x="1608" y="82"/>
                </a:lnTo>
                <a:lnTo>
                  <a:pt x="1604" y="85"/>
                </a:lnTo>
                <a:lnTo>
                  <a:pt x="1599" y="87"/>
                </a:lnTo>
                <a:lnTo>
                  <a:pt x="1599" y="87"/>
                </a:lnTo>
                <a:lnTo>
                  <a:pt x="1590" y="91"/>
                </a:lnTo>
                <a:lnTo>
                  <a:pt x="1579" y="94"/>
                </a:lnTo>
                <a:lnTo>
                  <a:pt x="1551" y="101"/>
                </a:lnTo>
                <a:lnTo>
                  <a:pt x="1504" y="109"/>
                </a:lnTo>
                <a:lnTo>
                  <a:pt x="1426" y="123"/>
                </a:lnTo>
                <a:lnTo>
                  <a:pt x="1426" y="123"/>
                </a:lnTo>
                <a:lnTo>
                  <a:pt x="1330" y="140"/>
                </a:lnTo>
                <a:lnTo>
                  <a:pt x="1300" y="146"/>
                </a:lnTo>
                <a:lnTo>
                  <a:pt x="1272" y="152"/>
                </a:lnTo>
                <a:lnTo>
                  <a:pt x="1272" y="152"/>
                </a:lnTo>
                <a:lnTo>
                  <a:pt x="1235" y="161"/>
                </a:lnTo>
                <a:lnTo>
                  <a:pt x="1195" y="172"/>
                </a:lnTo>
                <a:lnTo>
                  <a:pt x="1156" y="185"/>
                </a:lnTo>
                <a:lnTo>
                  <a:pt x="1138" y="192"/>
                </a:lnTo>
                <a:lnTo>
                  <a:pt x="1121" y="200"/>
                </a:lnTo>
                <a:lnTo>
                  <a:pt x="1121" y="200"/>
                </a:lnTo>
                <a:lnTo>
                  <a:pt x="1103" y="209"/>
                </a:lnTo>
                <a:lnTo>
                  <a:pt x="1088" y="220"/>
                </a:lnTo>
                <a:lnTo>
                  <a:pt x="1082" y="226"/>
                </a:lnTo>
                <a:lnTo>
                  <a:pt x="1077" y="231"/>
                </a:lnTo>
                <a:lnTo>
                  <a:pt x="1073" y="237"/>
                </a:lnTo>
                <a:lnTo>
                  <a:pt x="1070" y="244"/>
                </a:lnTo>
                <a:lnTo>
                  <a:pt x="1069" y="249"/>
                </a:lnTo>
                <a:lnTo>
                  <a:pt x="1068" y="256"/>
                </a:lnTo>
                <a:lnTo>
                  <a:pt x="1069" y="262"/>
                </a:lnTo>
                <a:lnTo>
                  <a:pt x="1070" y="268"/>
                </a:lnTo>
                <a:lnTo>
                  <a:pt x="1073" y="274"/>
                </a:lnTo>
                <a:lnTo>
                  <a:pt x="1077" y="281"/>
                </a:lnTo>
                <a:lnTo>
                  <a:pt x="1084" y="288"/>
                </a:lnTo>
                <a:lnTo>
                  <a:pt x="1092" y="295"/>
                </a:lnTo>
                <a:lnTo>
                  <a:pt x="1092" y="295"/>
                </a:lnTo>
                <a:lnTo>
                  <a:pt x="1103" y="303"/>
                </a:lnTo>
                <a:lnTo>
                  <a:pt x="1115" y="311"/>
                </a:lnTo>
                <a:lnTo>
                  <a:pt x="1129" y="318"/>
                </a:lnTo>
                <a:lnTo>
                  <a:pt x="1143" y="326"/>
                </a:lnTo>
                <a:lnTo>
                  <a:pt x="1172" y="338"/>
                </a:lnTo>
                <a:lnTo>
                  <a:pt x="1198" y="348"/>
                </a:lnTo>
                <a:lnTo>
                  <a:pt x="1198" y="348"/>
                </a:lnTo>
                <a:lnTo>
                  <a:pt x="1232" y="358"/>
                </a:lnTo>
                <a:lnTo>
                  <a:pt x="1268" y="367"/>
                </a:lnTo>
                <a:lnTo>
                  <a:pt x="1302" y="374"/>
                </a:lnTo>
                <a:lnTo>
                  <a:pt x="1335" y="381"/>
                </a:lnTo>
                <a:lnTo>
                  <a:pt x="1391" y="392"/>
                </a:lnTo>
                <a:lnTo>
                  <a:pt x="1429" y="399"/>
                </a:lnTo>
                <a:lnTo>
                  <a:pt x="1429" y="399"/>
                </a:lnTo>
                <a:lnTo>
                  <a:pt x="1505" y="414"/>
                </a:lnTo>
                <a:lnTo>
                  <a:pt x="1575" y="428"/>
                </a:lnTo>
                <a:lnTo>
                  <a:pt x="1612" y="437"/>
                </a:lnTo>
                <a:lnTo>
                  <a:pt x="1649" y="446"/>
                </a:lnTo>
                <a:lnTo>
                  <a:pt x="1690" y="457"/>
                </a:lnTo>
                <a:lnTo>
                  <a:pt x="1735" y="469"/>
                </a:lnTo>
                <a:lnTo>
                  <a:pt x="1735" y="469"/>
                </a:lnTo>
                <a:lnTo>
                  <a:pt x="1781" y="483"/>
                </a:lnTo>
                <a:lnTo>
                  <a:pt x="1819" y="497"/>
                </a:lnTo>
                <a:lnTo>
                  <a:pt x="1851" y="510"/>
                </a:lnTo>
                <a:lnTo>
                  <a:pt x="1881" y="523"/>
                </a:lnTo>
                <a:lnTo>
                  <a:pt x="1881" y="523"/>
                </a:lnTo>
                <a:lnTo>
                  <a:pt x="1916" y="538"/>
                </a:lnTo>
                <a:lnTo>
                  <a:pt x="1950" y="556"/>
                </a:lnTo>
                <a:lnTo>
                  <a:pt x="1967" y="565"/>
                </a:lnTo>
                <a:lnTo>
                  <a:pt x="1983" y="574"/>
                </a:lnTo>
                <a:lnTo>
                  <a:pt x="1999" y="585"/>
                </a:lnTo>
                <a:lnTo>
                  <a:pt x="2013" y="598"/>
                </a:lnTo>
                <a:lnTo>
                  <a:pt x="2013" y="598"/>
                </a:lnTo>
                <a:lnTo>
                  <a:pt x="2023" y="606"/>
                </a:lnTo>
                <a:lnTo>
                  <a:pt x="2033" y="616"/>
                </a:lnTo>
                <a:lnTo>
                  <a:pt x="2041" y="626"/>
                </a:lnTo>
                <a:lnTo>
                  <a:pt x="2050" y="637"/>
                </a:lnTo>
                <a:lnTo>
                  <a:pt x="2058" y="648"/>
                </a:lnTo>
                <a:lnTo>
                  <a:pt x="2065" y="660"/>
                </a:lnTo>
                <a:lnTo>
                  <a:pt x="2070" y="671"/>
                </a:lnTo>
                <a:lnTo>
                  <a:pt x="2076" y="683"/>
                </a:lnTo>
                <a:lnTo>
                  <a:pt x="2079" y="695"/>
                </a:lnTo>
                <a:lnTo>
                  <a:pt x="2082" y="709"/>
                </a:lnTo>
                <a:lnTo>
                  <a:pt x="2084" y="721"/>
                </a:lnTo>
                <a:lnTo>
                  <a:pt x="2085" y="734"/>
                </a:lnTo>
                <a:lnTo>
                  <a:pt x="2085" y="747"/>
                </a:lnTo>
                <a:lnTo>
                  <a:pt x="2083" y="760"/>
                </a:lnTo>
                <a:lnTo>
                  <a:pt x="2081" y="773"/>
                </a:lnTo>
                <a:lnTo>
                  <a:pt x="2078" y="787"/>
                </a:lnTo>
                <a:lnTo>
                  <a:pt x="2078" y="787"/>
                </a:lnTo>
                <a:lnTo>
                  <a:pt x="2073" y="798"/>
                </a:lnTo>
                <a:lnTo>
                  <a:pt x="2068" y="810"/>
                </a:lnTo>
                <a:lnTo>
                  <a:pt x="2062" y="822"/>
                </a:lnTo>
                <a:lnTo>
                  <a:pt x="2055" y="834"/>
                </a:lnTo>
                <a:lnTo>
                  <a:pt x="2038" y="858"/>
                </a:lnTo>
                <a:lnTo>
                  <a:pt x="2021" y="881"/>
                </a:lnTo>
                <a:lnTo>
                  <a:pt x="2001" y="905"/>
                </a:lnTo>
                <a:lnTo>
                  <a:pt x="1981" y="927"/>
                </a:lnTo>
                <a:lnTo>
                  <a:pt x="1944" y="965"/>
                </a:lnTo>
                <a:lnTo>
                  <a:pt x="1944" y="965"/>
                </a:lnTo>
                <a:lnTo>
                  <a:pt x="1916" y="991"/>
                </a:lnTo>
                <a:lnTo>
                  <a:pt x="1888" y="1017"/>
                </a:lnTo>
                <a:lnTo>
                  <a:pt x="1828" y="1069"/>
                </a:lnTo>
                <a:lnTo>
                  <a:pt x="1768" y="1119"/>
                </a:lnTo>
                <a:lnTo>
                  <a:pt x="1706" y="1167"/>
                </a:lnTo>
                <a:lnTo>
                  <a:pt x="1706" y="1167"/>
                </a:lnTo>
                <a:lnTo>
                  <a:pt x="1608" y="1242"/>
                </a:lnTo>
                <a:lnTo>
                  <a:pt x="1531" y="1298"/>
                </a:lnTo>
                <a:lnTo>
                  <a:pt x="1466" y="1343"/>
                </a:lnTo>
                <a:lnTo>
                  <a:pt x="1401" y="1387"/>
                </a:lnTo>
                <a:lnTo>
                  <a:pt x="1230" y="1500"/>
                </a:lnTo>
                <a:lnTo>
                  <a:pt x="1102" y="1585"/>
                </a:lnTo>
                <a:lnTo>
                  <a:pt x="931" y="1700"/>
                </a:lnTo>
                <a:lnTo>
                  <a:pt x="672" y="1877"/>
                </a:lnTo>
                <a:lnTo>
                  <a:pt x="672" y="1877"/>
                </a:lnTo>
                <a:lnTo>
                  <a:pt x="423" y="2045"/>
                </a:lnTo>
                <a:lnTo>
                  <a:pt x="296" y="2133"/>
                </a:lnTo>
                <a:lnTo>
                  <a:pt x="153" y="2233"/>
                </a:lnTo>
                <a:lnTo>
                  <a:pt x="153" y="2233"/>
                </a:lnTo>
                <a:lnTo>
                  <a:pt x="86" y="2280"/>
                </a:lnTo>
                <a:lnTo>
                  <a:pt x="0" y="2342"/>
                </a:lnTo>
                <a:lnTo>
                  <a:pt x="112" y="234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en-US"/>
          </a:p>
        </p:txBody>
      </p:sp>
      <p:sp>
        <p:nvSpPr>
          <p:cNvPr id="14" name="îsḷîḑe"/>
          <p:cNvSpPr/>
          <p:nvPr>
            <p:custDataLst>
              <p:tags r:id="rId8"/>
            </p:custDataLst>
          </p:nvPr>
        </p:nvSpPr>
        <p:spPr bwMode="auto">
          <a:xfrm>
            <a:off x="5350829" y="2808414"/>
            <a:ext cx="719137" cy="236538"/>
          </a:xfrm>
          <a:custGeom>
            <a:avLst/>
            <a:gdLst>
              <a:gd name="T0" fmla="*/ 0 w 453"/>
              <a:gd name="T1" fmla="*/ 145 h 149"/>
              <a:gd name="T2" fmla="*/ 10 w 453"/>
              <a:gd name="T3" fmla="*/ 138 h 149"/>
              <a:gd name="T4" fmla="*/ 39 w 453"/>
              <a:gd name="T5" fmla="*/ 122 h 149"/>
              <a:gd name="T6" fmla="*/ 41 w 453"/>
              <a:gd name="T7" fmla="*/ 127 h 149"/>
              <a:gd name="T8" fmla="*/ 13 w 453"/>
              <a:gd name="T9" fmla="*/ 142 h 149"/>
              <a:gd name="T10" fmla="*/ 4 w 453"/>
              <a:gd name="T11" fmla="*/ 149 h 149"/>
              <a:gd name="T12" fmla="*/ 61 w 453"/>
              <a:gd name="T13" fmla="*/ 114 h 149"/>
              <a:gd name="T14" fmla="*/ 77 w 453"/>
              <a:gd name="T15" fmla="*/ 106 h 149"/>
              <a:gd name="T16" fmla="*/ 97 w 453"/>
              <a:gd name="T17" fmla="*/ 103 h 149"/>
              <a:gd name="T18" fmla="*/ 79 w 453"/>
              <a:gd name="T19" fmla="*/ 110 h 149"/>
              <a:gd name="T20" fmla="*/ 61 w 453"/>
              <a:gd name="T21" fmla="*/ 114 h 149"/>
              <a:gd name="T22" fmla="*/ 118 w 453"/>
              <a:gd name="T23" fmla="*/ 91 h 149"/>
              <a:gd name="T24" fmla="*/ 155 w 453"/>
              <a:gd name="T25" fmla="*/ 84 h 149"/>
              <a:gd name="T26" fmla="*/ 119 w 453"/>
              <a:gd name="T27" fmla="*/ 95 h 149"/>
              <a:gd name="T28" fmla="*/ 177 w 453"/>
              <a:gd name="T29" fmla="*/ 73 h 149"/>
              <a:gd name="T30" fmla="*/ 213 w 453"/>
              <a:gd name="T31" fmla="*/ 64 h 149"/>
              <a:gd name="T32" fmla="*/ 214 w 453"/>
              <a:gd name="T33" fmla="*/ 69 h 149"/>
              <a:gd name="T34" fmla="*/ 177 w 453"/>
              <a:gd name="T35" fmla="*/ 73 h 149"/>
              <a:gd name="T36" fmla="*/ 236 w 453"/>
              <a:gd name="T37" fmla="*/ 59 h 149"/>
              <a:gd name="T38" fmla="*/ 275 w 453"/>
              <a:gd name="T39" fmla="*/ 55 h 149"/>
              <a:gd name="T40" fmla="*/ 237 w 453"/>
              <a:gd name="T41" fmla="*/ 63 h 149"/>
              <a:gd name="T42" fmla="*/ 297 w 453"/>
              <a:gd name="T43" fmla="*/ 47 h 149"/>
              <a:gd name="T44" fmla="*/ 314 w 453"/>
              <a:gd name="T45" fmla="*/ 43 h 149"/>
              <a:gd name="T46" fmla="*/ 334 w 453"/>
              <a:gd name="T47" fmla="*/ 43 h 149"/>
              <a:gd name="T48" fmla="*/ 316 w 453"/>
              <a:gd name="T49" fmla="*/ 48 h 149"/>
              <a:gd name="T50" fmla="*/ 297 w 453"/>
              <a:gd name="T51" fmla="*/ 47 h 149"/>
              <a:gd name="T52" fmla="*/ 356 w 453"/>
              <a:gd name="T53" fmla="*/ 33 h 149"/>
              <a:gd name="T54" fmla="*/ 395 w 453"/>
              <a:gd name="T55" fmla="*/ 28 h 149"/>
              <a:gd name="T56" fmla="*/ 357 w 453"/>
              <a:gd name="T57" fmla="*/ 38 h 149"/>
              <a:gd name="T58" fmla="*/ 416 w 453"/>
              <a:gd name="T59" fmla="*/ 16 h 149"/>
              <a:gd name="T60" fmla="*/ 435 w 453"/>
              <a:gd name="T61" fmla="*/ 8 h 149"/>
              <a:gd name="T62" fmla="*/ 450 w 453"/>
              <a:gd name="T63" fmla="*/ 0 h 149"/>
              <a:gd name="T64" fmla="*/ 453 w 453"/>
              <a:gd name="T65" fmla="*/ 3 h 149"/>
              <a:gd name="T66" fmla="*/ 438 w 453"/>
              <a:gd name="T67" fmla="*/ 11 h 149"/>
              <a:gd name="T68" fmla="*/ 416 w 453"/>
              <a:gd name="T69" fmla="*/ 16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53" h="149">
                <a:moveTo>
                  <a:pt x="0" y="145"/>
                </a:moveTo>
                <a:lnTo>
                  <a:pt x="0" y="145"/>
                </a:lnTo>
                <a:lnTo>
                  <a:pt x="2" y="143"/>
                </a:lnTo>
                <a:lnTo>
                  <a:pt x="10" y="138"/>
                </a:lnTo>
                <a:lnTo>
                  <a:pt x="22" y="130"/>
                </a:lnTo>
                <a:lnTo>
                  <a:pt x="39" y="122"/>
                </a:lnTo>
                <a:lnTo>
                  <a:pt x="41" y="127"/>
                </a:lnTo>
                <a:lnTo>
                  <a:pt x="41" y="127"/>
                </a:lnTo>
                <a:lnTo>
                  <a:pt x="25" y="136"/>
                </a:lnTo>
                <a:lnTo>
                  <a:pt x="13" y="142"/>
                </a:lnTo>
                <a:lnTo>
                  <a:pt x="7" y="147"/>
                </a:lnTo>
                <a:lnTo>
                  <a:pt x="4" y="149"/>
                </a:lnTo>
                <a:lnTo>
                  <a:pt x="0" y="145"/>
                </a:lnTo>
                <a:close/>
                <a:moveTo>
                  <a:pt x="61" y="114"/>
                </a:moveTo>
                <a:lnTo>
                  <a:pt x="61" y="114"/>
                </a:lnTo>
                <a:lnTo>
                  <a:pt x="77" y="106"/>
                </a:lnTo>
                <a:lnTo>
                  <a:pt x="96" y="98"/>
                </a:lnTo>
                <a:lnTo>
                  <a:pt x="97" y="103"/>
                </a:lnTo>
                <a:lnTo>
                  <a:pt x="97" y="103"/>
                </a:lnTo>
                <a:lnTo>
                  <a:pt x="79" y="110"/>
                </a:lnTo>
                <a:lnTo>
                  <a:pt x="63" y="118"/>
                </a:lnTo>
                <a:lnTo>
                  <a:pt x="61" y="114"/>
                </a:lnTo>
                <a:close/>
                <a:moveTo>
                  <a:pt x="118" y="91"/>
                </a:moveTo>
                <a:lnTo>
                  <a:pt x="118" y="91"/>
                </a:lnTo>
                <a:lnTo>
                  <a:pt x="154" y="80"/>
                </a:lnTo>
                <a:lnTo>
                  <a:pt x="155" y="84"/>
                </a:lnTo>
                <a:lnTo>
                  <a:pt x="155" y="84"/>
                </a:lnTo>
                <a:lnTo>
                  <a:pt x="119" y="95"/>
                </a:lnTo>
                <a:lnTo>
                  <a:pt x="118" y="91"/>
                </a:lnTo>
                <a:close/>
                <a:moveTo>
                  <a:pt x="177" y="73"/>
                </a:moveTo>
                <a:lnTo>
                  <a:pt x="177" y="73"/>
                </a:lnTo>
                <a:lnTo>
                  <a:pt x="213" y="64"/>
                </a:lnTo>
                <a:lnTo>
                  <a:pt x="214" y="69"/>
                </a:lnTo>
                <a:lnTo>
                  <a:pt x="214" y="69"/>
                </a:lnTo>
                <a:lnTo>
                  <a:pt x="178" y="77"/>
                </a:lnTo>
                <a:lnTo>
                  <a:pt x="177" y="73"/>
                </a:lnTo>
                <a:close/>
                <a:moveTo>
                  <a:pt x="236" y="59"/>
                </a:moveTo>
                <a:lnTo>
                  <a:pt x="236" y="59"/>
                </a:lnTo>
                <a:lnTo>
                  <a:pt x="274" y="51"/>
                </a:lnTo>
                <a:lnTo>
                  <a:pt x="275" y="55"/>
                </a:lnTo>
                <a:lnTo>
                  <a:pt x="275" y="55"/>
                </a:lnTo>
                <a:lnTo>
                  <a:pt x="237" y="63"/>
                </a:lnTo>
                <a:lnTo>
                  <a:pt x="236" y="59"/>
                </a:lnTo>
                <a:close/>
                <a:moveTo>
                  <a:pt x="297" y="47"/>
                </a:moveTo>
                <a:lnTo>
                  <a:pt x="297" y="47"/>
                </a:lnTo>
                <a:lnTo>
                  <a:pt x="314" y="43"/>
                </a:lnTo>
                <a:lnTo>
                  <a:pt x="333" y="39"/>
                </a:lnTo>
                <a:lnTo>
                  <a:pt x="334" y="43"/>
                </a:lnTo>
                <a:lnTo>
                  <a:pt x="316" y="48"/>
                </a:lnTo>
                <a:lnTo>
                  <a:pt x="316" y="48"/>
                </a:lnTo>
                <a:lnTo>
                  <a:pt x="298" y="51"/>
                </a:lnTo>
                <a:lnTo>
                  <a:pt x="297" y="47"/>
                </a:lnTo>
                <a:close/>
                <a:moveTo>
                  <a:pt x="356" y="33"/>
                </a:moveTo>
                <a:lnTo>
                  <a:pt x="356" y="33"/>
                </a:lnTo>
                <a:lnTo>
                  <a:pt x="394" y="23"/>
                </a:lnTo>
                <a:lnTo>
                  <a:pt x="395" y="28"/>
                </a:lnTo>
                <a:lnTo>
                  <a:pt x="395" y="28"/>
                </a:lnTo>
                <a:lnTo>
                  <a:pt x="357" y="38"/>
                </a:lnTo>
                <a:lnTo>
                  <a:pt x="356" y="33"/>
                </a:lnTo>
                <a:close/>
                <a:moveTo>
                  <a:pt x="416" y="16"/>
                </a:moveTo>
                <a:lnTo>
                  <a:pt x="416" y="16"/>
                </a:lnTo>
                <a:lnTo>
                  <a:pt x="435" y="8"/>
                </a:lnTo>
                <a:lnTo>
                  <a:pt x="443" y="4"/>
                </a:lnTo>
                <a:lnTo>
                  <a:pt x="450" y="0"/>
                </a:lnTo>
                <a:lnTo>
                  <a:pt x="453" y="3"/>
                </a:lnTo>
                <a:lnTo>
                  <a:pt x="453" y="3"/>
                </a:lnTo>
                <a:lnTo>
                  <a:pt x="446" y="7"/>
                </a:lnTo>
                <a:lnTo>
                  <a:pt x="438" y="11"/>
                </a:lnTo>
                <a:lnTo>
                  <a:pt x="417" y="20"/>
                </a:lnTo>
                <a:lnTo>
                  <a:pt x="416" y="16"/>
                </a:lnTo>
                <a:close/>
              </a:path>
            </a:pathLst>
          </a:custGeom>
          <a:solidFill>
            <a:srgbClr val="C5CCD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 fontScale="60000" lnSpcReduction="20000"/>
          </a:bodyPr>
          <a:lstStyle/>
          <a:p>
            <a:endParaRPr lang="en-US"/>
          </a:p>
        </p:txBody>
      </p:sp>
      <p:grpSp>
        <p:nvGrpSpPr>
          <p:cNvPr id="15" name="îs1ïḋê"/>
          <p:cNvGrpSpPr/>
          <p:nvPr/>
        </p:nvGrpSpPr>
        <p:grpSpPr>
          <a:xfrm>
            <a:off x="4803141" y="3070352"/>
            <a:ext cx="2441575" cy="3319463"/>
            <a:chOff x="4803141" y="2824162"/>
            <a:chExt cx="2441575" cy="3319463"/>
          </a:xfrm>
        </p:grpSpPr>
        <p:sp>
          <p:nvSpPr>
            <p:cNvPr id="26" name="ïşḷïḍé"/>
            <p:cNvSpPr/>
            <p:nvPr>
              <p:custDataLst>
                <p:tags r:id="rId29"/>
              </p:custDataLst>
            </p:nvPr>
          </p:nvSpPr>
          <p:spPr bwMode="auto">
            <a:xfrm>
              <a:off x="7158991" y="3649662"/>
              <a:ext cx="85725" cy="271463"/>
            </a:xfrm>
            <a:custGeom>
              <a:avLst/>
              <a:gdLst>
                <a:gd name="T0" fmla="*/ 31 w 54"/>
                <a:gd name="T1" fmla="*/ 171 h 171"/>
                <a:gd name="T2" fmla="*/ 31 w 54"/>
                <a:gd name="T3" fmla="*/ 171 h 171"/>
                <a:gd name="T4" fmla="*/ 40 w 54"/>
                <a:gd name="T5" fmla="*/ 147 h 171"/>
                <a:gd name="T6" fmla="*/ 48 w 54"/>
                <a:gd name="T7" fmla="*/ 126 h 171"/>
                <a:gd name="T8" fmla="*/ 50 w 54"/>
                <a:gd name="T9" fmla="*/ 115 h 171"/>
                <a:gd name="T10" fmla="*/ 53 w 54"/>
                <a:gd name="T11" fmla="*/ 104 h 171"/>
                <a:gd name="T12" fmla="*/ 54 w 54"/>
                <a:gd name="T13" fmla="*/ 93 h 171"/>
                <a:gd name="T14" fmla="*/ 54 w 54"/>
                <a:gd name="T15" fmla="*/ 82 h 171"/>
                <a:gd name="T16" fmla="*/ 54 w 54"/>
                <a:gd name="T17" fmla="*/ 82 h 171"/>
                <a:gd name="T18" fmla="*/ 54 w 54"/>
                <a:gd name="T19" fmla="*/ 60 h 171"/>
                <a:gd name="T20" fmla="*/ 53 w 54"/>
                <a:gd name="T21" fmla="*/ 50 h 171"/>
                <a:gd name="T22" fmla="*/ 50 w 54"/>
                <a:gd name="T23" fmla="*/ 41 h 171"/>
                <a:gd name="T24" fmla="*/ 47 w 54"/>
                <a:gd name="T25" fmla="*/ 31 h 171"/>
                <a:gd name="T26" fmla="*/ 44 w 54"/>
                <a:gd name="T27" fmla="*/ 22 h 171"/>
                <a:gd name="T28" fmla="*/ 33 w 54"/>
                <a:gd name="T29" fmla="*/ 0 h 171"/>
                <a:gd name="T30" fmla="*/ 6 w 54"/>
                <a:gd name="T31" fmla="*/ 11 h 171"/>
                <a:gd name="T32" fmla="*/ 6 w 54"/>
                <a:gd name="T33" fmla="*/ 11 h 171"/>
                <a:gd name="T34" fmla="*/ 15 w 54"/>
                <a:gd name="T35" fmla="*/ 30 h 171"/>
                <a:gd name="T36" fmla="*/ 19 w 54"/>
                <a:gd name="T37" fmla="*/ 39 h 171"/>
                <a:gd name="T38" fmla="*/ 21 w 54"/>
                <a:gd name="T39" fmla="*/ 47 h 171"/>
                <a:gd name="T40" fmla="*/ 22 w 54"/>
                <a:gd name="T41" fmla="*/ 55 h 171"/>
                <a:gd name="T42" fmla="*/ 23 w 54"/>
                <a:gd name="T43" fmla="*/ 63 h 171"/>
                <a:gd name="T44" fmla="*/ 23 w 54"/>
                <a:gd name="T45" fmla="*/ 82 h 171"/>
                <a:gd name="T46" fmla="*/ 23 w 54"/>
                <a:gd name="T47" fmla="*/ 82 h 171"/>
                <a:gd name="T48" fmla="*/ 23 w 54"/>
                <a:gd name="T49" fmla="*/ 90 h 171"/>
                <a:gd name="T50" fmla="*/ 21 w 54"/>
                <a:gd name="T51" fmla="*/ 99 h 171"/>
                <a:gd name="T52" fmla="*/ 16 w 54"/>
                <a:gd name="T53" fmla="*/ 116 h 171"/>
                <a:gd name="T54" fmla="*/ 10 w 54"/>
                <a:gd name="T55" fmla="*/ 134 h 171"/>
                <a:gd name="T56" fmla="*/ 0 w 54"/>
                <a:gd name="T57" fmla="*/ 154 h 171"/>
                <a:gd name="T58" fmla="*/ 31 w 54"/>
                <a:gd name="T59" fmla="*/ 17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4" h="171">
                  <a:moveTo>
                    <a:pt x="31" y="171"/>
                  </a:moveTo>
                  <a:lnTo>
                    <a:pt x="31" y="171"/>
                  </a:lnTo>
                  <a:lnTo>
                    <a:pt x="40" y="147"/>
                  </a:lnTo>
                  <a:lnTo>
                    <a:pt x="48" y="126"/>
                  </a:lnTo>
                  <a:lnTo>
                    <a:pt x="50" y="115"/>
                  </a:lnTo>
                  <a:lnTo>
                    <a:pt x="53" y="104"/>
                  </a:lnTo>
                  <a:lnTo>
                    <a:pt x="54" y="93"/>
                  </a:lnTo>
                  <a:lnTo>
                    <a:pt x="54" y="82"/>
                  </a:lnTo>
                  <a:lnTo>
                    <a:pt x="54" y="82"/>
                  </a:lnTo>
                  <a:lnTo>
                    <a:pt x="54" y="60"/>
                  </a:lnTo>
                  <a:lnTo>
                    <a:pt x="53" y="50"/>
                  </a:lnTo>
                  <a:lnTo>
                    <a:pt x="50" y="41"/>
                  </a:lnTo>
                  <a:lnTo>
                    <a:pt x="47" y="31"/>
                  </a:lnTo>
                  <a:lnTo>
                    <a:pt x="44" y="22"/>
                  </a:lnTo>
                  <a:lnTo>
                    <a:pt x="33" y="0"/>
                  </a:lnTo>
                  <a:lnTo>
                    <a:pt x="6" y="11"/>
                  </a:lnTo>
                  <a:lnTo>
                    <a:pt x="6" y="11"/>
                  </a:lnTo>
                  <a:lnTo>
                    <a:pt x="15" y="30"/>
                  </a:lnTo>
                  <a:lnTo>
                    <a:pt x="19" y="39"/>
                  </a:lnTo>
                  <a:lnTo>
                    <a:pt x="21" y="47"/>
                  </a:lnTo>
                  <a:lnTo>
                    <a:pt x="22" y="55"/>
                  </a:lnTo>
                  <a:lnTo>
                    <a:pt x="23" y="63"/>
                  </a:lnTo>
                  <a:lnTo>
                    <a:pt x="23" y="82"/>
                  </a:lnTo>
                  <a:lnTo>
                    <a:pt x="23" y="82"/>
                  </a:lnTo>
                  <a:lnTo>
                    <a:pt x="23" y="90"/>
                  </a:lnTo>
                  <a:lnTo>
                    <a:pt x="21" y="99"/>
                  </a:lnTo>
                  <a:lnTo>
                    <a:pt x="16" y="116"/>
                  </a:lnTo>
                  <a:lnTo>
                    <a:pt x="10" y="134"/>
                  </a:lnTo>
                  <a:lnTo>
                    <a:pt x="0" y="154"/>
                  </a:lnTo>
                  <a:lnTo>
                    <a:pt x="31" y="171"/>
                  </a:lnTo>
                  <a:close/>
                </a:path>
              </a:pathLst>
            </a:custGeom>
            <a:solidFill>
              <a:srgbClr val="C5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 fontScale="77500" lnSpcReduction="20000"/>
            </a:bodyPr>
            <a:lstStyle/>
            <a:p>
              <a:endParaRPr lang="en-US"/>
            </a:p>
          </p:txBody>
        </p:sp>
        <p:sp>
          <p:nvSpPr>
            <p:cNvPr id="27" name="íşḷiḑê"/>
            <p:cNvSpPr/>
            <p:nvPr>
              <p:custDataLst>
                <p:tags r:id="rId30"/>
              </p:custDataLst>
            </p:nvPr>
          </p:nvSpPr>
          <p:spPr bwMode="auto">
            <a:xfrm>
              <a:off x="7003416" y="3405187"/>
              <a:ext cx="160337" cy="142875"/>
            </a:xfrm>
            <a:custGeom>
              <a:avLst/>
              <a:gdLst>
                <a:gd name="T0" fmla="*/ 84 w 101"/>
                <a:gd name="T1" fmla="*/ 90 h 90"/>
                <a:gd name="T2" fmla="*/ 101 w 101"/>
                <a:gd name="T3" fmla="*/ 73 h 90"/>
                <a:gd name="T4" fmla="*/ 101 w 101"/>
                <a:gd name="T5" fmla="*/ 73 h 90"/>
                <a:gd name="T6" fmla="*/ 82 w 101"/>
                <a:gd name="T7" fmla="*/ 56 h 90"/>
                <a:gd name="T8" fmla="*/ 59 w 101"/>
                <a:gd name="T9" fmla="*/ 37 h 90"/>
                <a:gd name="T10" fmla="*/ 34 w 101"/>
                <a:gd name="T11" fmla="*/ 18 h 90"/>
                <a:gd name="T12" fmla="*/ 11 w 101"/>
                <a:gd name="T13" fmla="*/ 0 h 90"/>
                <a:gd name="T14" fmla="*/ 0 w 101"/>
                <a:gd name="T15" fmla="*/ 17 h 90"/>
                <a:gd name="T16" fmla="*/ 0 w 101"/>
                <a:gd name="T17" fmla="*/ 17 h 90"/>
                <a:gd name="T18" fmla="*/ 22 w 101"/>
                <a:gd name="T19" fmla="*/ 33 h 90"/>
                <a:gd name="T20" fmla="*/ 45 w 101"/>
                <a:gd name="T21" fmla="*/ 54 h 90"/>
                <a:gd name="T22" fmla="*/ 67 w 101"/>
                <a:gd name="T23" fmla="*/ 73 h 90"/>
                <a:gd name="T24" fmla="*/ 84 w 101"/>
                <a:gd name="T25" fmla="*/ 90 h 90"/>
                <a:gd name="T26" fmla="*/ 84 w 101"/>
                <a:gd name="T2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90">
                  <a:moveTo>
                    <a:pt x="84" y="90"/>
                  </a:moveTo>
                  <a:lnTo>
                    <a:pt x="101" y="73"/>
                  </a:lnTo>
                  <a:lnTo>
                    <a:pt x="101" y="73"/>
                  </a:lnTo>
                  <a:lnTo>
                    <a:pt x="82" y="56"/>
                  </a:lnTo>
                  <a:lnTo>
                    <a:pt x="59" y="37"/>
                  </a:lnTo>
                  <a:lnTo>
                    <a:pt x="34" y="18"/>
                  </a:lnTo>
                  <a:lnTo>
                    <a:pt x="11" y="0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2" y="33"/>
                  </a:lnTo>
                  <a:lnTo>
                    <a:pt x="45" y="54"/>
                  </a:lnTo>
                  <a:lnTo>
                    <a:pt x="67" y="73"/>
                  </a:lnTo>
                  <a:lnTo>
                    <a:pt x="84" y="90"/>
                  </a:lnTo>
                  <a:lnTo>
                    <a:pt x="84" y="90"/>
                  </a:lnTo>
                  <a:close/>
                </a:path>
              </a:pathLst>
            </a:custGeom>
            <a:solidFill>
              <a:srgbClr val="C5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 fontScale="25000" lnSpcReduction="20000"/>
            </a:bodyPr>
            <a:lstStyle/>
            <a:p>
              <a:endParaRPr lang="en-US"/>
            </a:p>
          </p:txBody>
        </p:sp>
        <p:sp>
          <p:nvSpPr>
            <p:cNvPr id="28" name="îSḻîdé"/>
            <p:cNvSpPr/>
            <p:nvPr>
              <p:custDataLst>
                <p:tags r:id="rId31"/>
              </p:custDataLst>
            </p:nvPr>
          </p:nvSpPr>
          <p:spPr bwMode="auto">
            <a:xfrm>
              <a:off x="5344479" y="2824162"/>
              <a:ext cx="1574800" cy="519113"/>
            </a:xfrm>
            <a:custGeom>
              <a:avLst/>
              <a:gdLst>
                <a:gd name="T0" fmla="*/ 925 w 992"/>
                <a:gd name="T1" fmla="*/ 276 h 327"/>
                <a:gd name="T2" fmla="*/ 955 w 992"/>
                <a:gd name="T3" fmla="*/ 292 h 327"/>
                <a:gd name="T4" fmla="*/ 992 w 992"/>
                <a:gd name="T5" fmla="*/ 314 h 327"/>
                <a:gd name="T6" fmla="*/ 981 w 992"/>
                <a:gd name="T7" fmla="*/ 327 h 327"/>
                <a:gd name="T8" fmla="*/ 947 w 992"/>
                <a:gd name="T9" fmla="*/ 304 h 327"/>
                <a:gd name="T10" fmla="*/ 919 w 992"/>
                <a:gd name="T11" fmla="*/ 289 h 327"/>
                <a:gd name="T12" fmla="*/ 790 w 992"/>
                <a:gd name="T13" fmla="*/ 221 h 327"/>
                <a:gd name="T14" fmla="*/ 825 w 992"/>
                <a:gd name="T15" fmla="*/ 234 h 327"/>
                <a:gd name="T16" fmla="*/ 855 w 992"/>
                <a:gd name="T17" fmla="*/ 260 h 327"/>
                <a:gd name="T18" fmla="*/ 821 w 992"/>
                <a:gd name="T19" fmla="*/ 246 h 327"/>
                <a:gd name="T20" fmla="*/ 786 w 992"/>
                <a:gd name="T21" fmla="*/ 233 h 327"/>
                <a:gd name="T22" fmla="*/ 653 w 992"/>
                <a:gd name="T23" fmla="*/ 181 h 327"/>
                <a:gd name="T24" fmla="*/ 722 w 992"/>
                <a:gd name="T25" fmla="*/ 200 h 327"/>
                <a:gd name="T26" fmla="*/ 720 w 992"/>
                <a:gd name="T27" fmla="*/ 210 h 327"/>
                <a:gd name="T28" fmla="*/ 650 w 992"/>
                <a:gd name="T29" fmla="*/ 190 h 327"/>
                <a:gd name="T30" fmla="*/ 512 w 992"/>
                <a:gd name="T31" fmla="*/ 146 h 327"/>
                <a:gd name="T32" fmla="*/ 583 w 992"/>
                <a:gd name="T33" fmla="*/ 163 h 327"/>
                <a:gd name="T34" fmla="*/ 580 w 992"/>
                <a:gd name="T35" fmla="*/ 172 h 327"/>
                <a:gd name="T36" fmla="*/ 511 w 992"/>
                <a:gd name="T37" fmla="*/ 156 h 327"/>
                <a:gd name="T38" fmla="*/ 370 w 992"/>
                <a:gd name="T39" fmla="*/ 120 h 327"/>
                <a:gd name="T40" fmla="*/ 442 w 992"/>
                <a:gd name="T41" fmla="*/ 132 h 327"/>
                <a:gd name="T42" fmla="*/ 439 w 992"/>
                <a:gd name="T43" fmla="*/ 142 h 327"/>
                <a:gd name="T44" fmla="*/ 369 w 992"/>
                <a:gd name="T45" fmla="*/ 129 h 327"/>
                <a:gd name="T46" fmla="*/ 278 w 992"/>
                <a:gd name="T47" fmla="*/ 115 h 327"/>
                <a:gd name="T48" fmla="*/ 227 w 992"/>
                <a:gd name="T49" fmla="*/ 98 h 327"/>
                <a:gd name="T50" fmla="*/ 279 w 992"/>
                <a:gd name="T51" fmla="*/ 106 h 327"/>
                <a:gd name="T52" fmla="*/ 299 w 992"/>
                <a:gd name="T53" fmla="*/ 108 h 327"/>
                <a:gd name="T54" fmla="*/ 298 w 992"/>
                <a:gd name="T55" fmla="*/ 118 h 327"/>
                <a:gd name="T56" fmla="*/ 278 w 992"/>
                <a:gd name="T57" fmla="*/ 115 h 327"/>
                <a:gd name="T58" fmla="*/ 88 w 992"/>
                <a:gd name="T59" fmla="*/ 64 h 327"/>
                <a:gd name="T60" fmla="*/ 119 w 992"/>
                <a:gd name="T61" fmla="*/ 74 h 327"/>
                <a:gd name="T62" fmla="*/ 155 w 992"/>
                <a:gd name="T63" fmla="*/ 93 h 327"/>
                <a:gd name="T64" fmla="*/ 117 w 992"/>
                <a:gd name="T65" fmla="*/ 84 h 327"/>
                <a:gd name="T66" fmla="*/ 84 w 992"/>
                <a:gd name="T67" fmla="*/ 73 h 327"/>
                <a:gd name="T68" fmla="*/ 0 w 992"/>
                <a:gd name="T69" fmla="*/ 2 h 327"/>
                <a:gd name="T70" fmla="*/ 7 w 992"/>
                <a:gd name="T71" fmla="*/ 1 h 327"/>
                <a:gd name="T72" fmla="*/ 7 w 992"/>
                <a:gd name="T73" fmla="*/ 2 h 327"/>
                <a:gd name="T74" fmla="*/ 12 w 992"/>
                <a:gd name="T75" fmla="*/ 17 h 327"/>
                <a:gd name="T76" fmla="*/ 26 w 992"/>
                <a:gd name="T77" fmla="*/ 32 h 327"/>
                <a:gd name="T78" fmla="*/ 19 w 992"/>
                <a:gd name="T79" fmla="*/ 40 h 327"/>
                <a:gd name="T80" fmla="*/ 4 w 992"/>
                <a:gd name="T81" fmla="*/ 21 h 327"/>
                <a:gd name="T82" fmla="*/ 0 w 992"/>
                <a:gd name="T83" fmla="*/ 2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92" h="327">
                  <a:moveTo>
                    <a:pt x="919" y="289"/>
                  </a:moveTo>
                  <a:lnTo>
                    <a:pt x="925" y="276"/>
                  </a:lnTo>
                  <a:lnTo>
                    <a:pt x="925" y="276"/>
                  </a:lnTo>
                  <a:lnTo>
                    <a:pt x="955" y="292"/>
                  </a:lnTo>
                  <a:lnTo>
                    <a:pt x="975" y="303"/>
                  </a:lnTo>
                  <a:lnTo>
                    <a:pt x="992" y="314"/>
                  </a:lnTo>
                  <a:lnTo>
                    <a:pt x="981" y="327"/>
                  </a:lnTo>
                  <a:lnTo>
                    <a:pt x="981" y="327"/>
                  </a:lnTo>
                  <a:lnTo>
                    <a:pt x="966" y="316"/>
                  </a:lnTo>
                  <a:lnTo>
                    <a:pt x="947" y="304"/>
                  </a:lnTo>
                  <a:lnTo>
                    <a:pt x="919" y="289"/>
                  </a:lnTo>
                  <a:lnTo>
                    <a:pt x="919" y="289"/>
                  </a:lnTo>
                  <a:close/>
                  <a:moveTo>
                    <a:pt x="786" y="233"/>
                  </a:moveTo>
                  <a:lnTo>
                    <a:pt x="790" y="221"/>
                  </a:lnTo>
                  <a:lnTo>
                    <a:pt x="790" y="221"/>
                  </a:lnTo>
                  <a:lnTo>
                    <a:pt x="825" y="234"/>
                  </a:lnTo>
                  <a:lnTo>
                    <a:pt x="859" y="248"/>
                  </a:lnTo>
                  <a:lnTo>
                    <a:pt x="855" y="260"/>
                  </a:lnTo>
                  <a:lnTo>
                    <a:pt x="855" y="260"/>
                  </a:lnTo>
                  <a:lnTo>
                    <a:pt x="821" y="246"/>
                  </a:lnTo>
                  <a:lnTo>
                    <a:pt x="786" y="233"/>
                  </a:lnTo>
                  <a:lnTo>
                    <a:pt x="786" y="233"/>
                  </a:lnTo>
                  <a:close/>
                  <a:moveTo>
                    <a:pt x="650" y="190"/>
                  </a:moveTo>
                  <a:lnTo>
                    <a:pt x="653" y="181"/>
                  </a:lnTo>
                  <a:lnTo>
                    <a:pt x="653" y="181"/>
                  </a:lnTo>
                  <a:lnTo>
                    <a:pt x="722" y="200"/>
                  </a:lnTo>
                  <a:lnTo>
                    <a:pt x="720" y="210"/>
                  </a:lnTo>
                  <a:lnTo>
                    <a:pt x="720" y="210"/>
                  </a:lnTo>
                  <a:lnTo>
                    <a:pt x="650" y="190"/>
                  </a:lnTo>
                  <a:lnTo>
                    <a:pt x="650" y="190"/>
                  </a:lnTo>
                  <a:close/>
                  <a:moveTo>
                    <a:pt x="511" y="156"/>
                  </a:moveTo>
                  <a:lnTo>
                    <a:pt x="512" y="146"/>
                  </a:lnTo>
                  <a:lnTo>
                    <a:pt x="512" y="146"/>
                  </a:lnTo>
                  <a:lnTo>
                    <a:pt x="583" y="163"/>
                  </a:lnTo>
                  <a:lnTo>
                    <a:pt x="580" y="172"/>
                  </a:lnTo>
                  <a:lnTo>
                    <a:pt x="580" y="172"/>
                  </a:lnTo>
                  <a:lnTo>
                    <a:pt x="511" y="156"/>
                  </a:lnTo>
                  <a:lnTo>
                    <a:pt x="511" y="156"/>
                  </a:lnTo>
                  <a:close/>
                  <a:moveTo>
                    <a:pt x="369" y="129"/>
                  </a:moveTo>
                  <a:lnTo>
                    <a:pt x="370" y="120"/>
                  </a:lnTo>
                  <a:lnTo>
                    <a:pt x="370" y="120"/>
                  </a:lnTo>
                  <a:lnTo>
                    <a:pt x="442" y="132"/>
                  </a:lnTo>
                  <a:lnTo>
                    <a:pt x="439" y="142"/>
                  </a:lnTo>
                  <a:lnTo>
                    <a:pt x="439" y="142"/>
                  </a:lnTo>
                  <a:lnTo>
                    <a:pt x="369" y="129"/>
                  </a:lnTo>
                  <a:lnTo>
                    <a:pt x="369" y="129"/>
                  </a:lnTo>
                  <a:close/>
                  <a:moveTo>
                    <a:pt x="278" y="115"/>
                  </a:moveTo>
                  <a:lnTo>
                    <a:pt x="278" y="115"/>
                  </a:lnTo>
                  <a:lnTo>
                    <a:pt x="226" y="107"/>
                  </a:lnTo>
                  <a:lnTo>
                    <a:pt x="227" y="98"/>
                  </a:lnTo>
                  <a:lnTo>
                    <a:pt x="227" y="98"/>
                  </a:lnTo>
                  <a:lnTo>
                    <a:pt x="279" y="106"/>
                  </a:lnTo>
                  <a:lnTo>
                    <a:pt x="279" y="106"/>
                  </a:lnTo>
                  <a:lnTo>
                    <a:pt x="299" y="108"/>
                  </a:lnTo>
                  <a:lnTo>
                    <a:pt x="298" y="118"/>
                  </a:lnTo>
                  <a:lnTo>
                    <a:pt x="298" y="118"/>
                  </a:lnTo>
                  <a:lnTo>
                    <a:pt x="278" y="115"/>
                  </a:lnTo>
                  <a:lnTo>
                    <a:pt x="278" y="115"/>
                  </a:lnTo>
                  <a:close/>
                  <a:moveTo>
                    <a:pt x="84" y="73"/>
                  </a:moveTo>
                  <a:lnTo>
                    <a:pt x="88" y="64"/>
                  </a:lnTo>
                  <a:lnTo>
                    <a:pt x="88" y="64"/>
                  </a:lnTo>
                  <a:lnTo>
                    <a:pt x="119" y="74"/>
                  </a:lnTo>
                  <a:lnTo>
                    <a:pt x="157" y="84"/>
                  </a:lnTo>
                  <a:lnTo>
                    <a:pt x="155" y="93"/>
                  </a:lnTo>
                  <a:lnTo>
                    <a:pt x="155" y="93"/>
                  </a:lnTo>
                  <a:lnTo>
                    <a:pt x="117" y="84"/>
                  </a:lnTo>
                  <a:lnTo>
                    <a:pt x="84" y="73"/>
                  </a:lnTo>
                  <a:lnTo>
                    <a:pt x="84" y="73"/>
                  </a:lnTo>
                  <a:close/>
                  <a:moveTo>
                    <a:pt x="0" y="2"/>
                  </a:moveTo>
                  <a:lnTo>
                    <a:pt x="0" y="2"/>
                  </a:lnTo>
                  <a:lnTo>
                    <a:pt x="0" y="0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lnTo>
                    <a:pt x="8" y="10"/>
                  </a:lnTo>
                  <a:lnTo>
                    <a:pt x="12" y="17"/>
                  </a:lnTo>
                  <a:lnTo>
                    <a:pt x="18" y="24"/>
                  </a:lnTo>
                  <a:lnTo>
                    <a:pt x="26" y="32"/>
                  </a:lnTo>
                  <a:lnTo>
                    <a:pt x="19" y="40"/>
                  </a:lnTo>
                  <a:lnTo>
                    <a:pt x="19" y="40"/>
                  </a:lnTo>
                  <a:lnTo>
                    <a:pt x="11" y="31"/>
                  </a:lnTo>
                  <a:lnTo>
                    <a:pt x="4" y="21"/>
                  </a:lnTo>
                  <a:lnTo>
                    <a:pt x="1" y="1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C5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/>
            </a:p>
          </p:txBody>
        </p:sp>
        <p:sp>
          <p:nvSpPr>
            <p:cNvPr id="29" name="iśḻíḋé"/>
            <p:cNvSpPr/>
            <p:nvPr>
              <p:custDataLst>
                <p:tags r:id="rId32"/>
              </p:custDataLst>
            </p:nvPr>
          </p:nvSpPr>
          <p:spPr bwMode="auto">
            <a:xfrm>
              <a:off x="5309554" y="5429249"/>
              <a:ext cx="317500" cy="296863"/>
            </a:xfrm>
            <a:custGeom>
              <a:avLst/>
              <a:gdLst>
                <a:gd name="T0" fmla="*/ 25 w 200"/>
                <a:gd name="T1" fmla="*/ 187 h 187"/>
                <a:gd name="T2" fmla="*/ 25 w 200"/>
                <a:gd name="T3" fmla="*/ 187 h 187"/>
                <a:gd name="T4" fmla="*/ 200 w 200"/>
                <a:gd name="T5" fmla="*/ 28 h 187"/>
                <a:gd name="T6" fmla="*/ 174 w 200"/>
                <a:gd name="T7" fmla="*/ 0 h 187"/>
                <a:gd name="T8" fmla="*/ 174 w 200"/>
                <a:gd name="T9" fmla="*/ 0 h 187"/>
                <a:gd name="T10" fmla="*/ 0 w 200"/>
                <a:gd name="T11" fmla="*/ 160 h 187"/>
                <a:gd name="T12" fmla="*/ 25 w 200"/>
                <a:gd name="T13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87">
                  <a:moveTo>
                    <a:pt x="25" y="187"/>
                  </a:moveTo>
                  <a:lnTo>
                    <a:pt x="25" y="187"/>
                  </a:lnTo>
                  <a:lnTo>
                    <a:pt x="200" y="28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0" y="160"/>
                  </a:lnTo>
                  <a:lnTo>
                    <a:pt x="25" y="187"/>
                  </a:lnTo>
                  <a:close/>
                </a:path>
              </a:pathLst>
            </a:custGeom>
            <a:solidFill>
              <a:srgbClr val="C5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 fontScale="85000" lnSpcReduction="20000"/>
            </a:bodyPr>
            <a:lstStyle/>
            <a:p>
              <a:endParaRPr lang="en-US"/>
            </a:p>
          </p:txBody>
        </p:sp>
        <p:sp>
          <p:nvSpPr>
            <p:cNvPr id="30" name="ïṡliḓê"/>
            <p:cNvSpPr/>
            <p:nvPr>
              <p:custDataLst>
                <p:tags r:id="rId33"/>
              </p:custDataLst>
            </p:nvPr>
          </p:nvSpPr>
          <p:spPr bwMode="auto">
            <a:xfrm>
              <a:off x="5806441" y="4972049"/>
              <a:ext cx="315912" cy="298450"/>
            </a:xfrm>
            <a:custGeom>
              <a:avLst/>
              <a:gdLst>
                <a:gd name="T0" fmla="*/ 25 w 199"/>
                <a:gd name="T1" fmla="*/ 188 h 188"/>
                <a:gd name="T2" fmla="*/ 25 w 199"/>
                <a:gd name="T3" fmla="*/ 188 h 188"/>
                <a:gd name="T4" fmla="*/ 199 w 199"/>
                <a:gd name="T5" fmla="*/ 28 h 188"/>
                <a:gd name="T6" fmla="*/ 174 w 199"/>
                <a:gd name="T7" fmla="*/ 0 h 188"/>
                <a:gd name="T8" fmla="*/ 174 w 199"/>
                <a:gd name="T9" fmla="*/ 0 h 188"/>
                <a:gd name="T10" fmla="*/ 0 w 199"/>
                <a:gd name="T11" fmla="*/ 161 h 188"/>
                <a:gd name="T12" fmla="*/ 25 w 199"/>
                <a:gd name="T13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9" h="188">
                  <a:moveTo>
                    <a:pt x="25" y="188"/>
                  </a:moveTo>
                  <a:lnTo>
                    <a:pt x="25" y="188"/>
                  </a:lnTo>
                  <a:lnTo>
                    <a:pt x="199" y="28"/>
                  </a:lnTo>
                  <a:lnTo>
                    <a:pt x="174" y="0"/>
                  </a:lnTo>
                  <a:lnTo>
                    <a:pt x="174" y="0"/>
                  </a:lnTo>
                  <a:lnTo>
                    <a:pt x="0" y="161"/>
                  </a:lnTo>
                  <a:lnTo>
                    <a:pt x="25" y="188"/>
                  </a:lnTo>
                  <a:close/>
                </a:path>
              </a:pathLst>
            </a:custGeom>
            <a:solidFill>
              <a:srgbClr val="C5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 fontScale="85000" lnSpcReduction="10000"/>
            </a:bodyPr>
            <a:lstStyle/>
            <a:p>
              <a:endParaRPr lang="en-US"/>
            </a:p>
          </p:txBody>
        </p:sp>
        <p:sp>
          <p:nvSpPr>
            <p:cNvPr id="31" name="íṩḷîḍê"/>
            <p:cNvSpPr/>
            <p:nvPr>
              <p:custDataLst>
                <p:tags r:id="rId34"/>
              </p:custDataLst>
            </p:nvPr>
          </p:nvSpPr>
          <p:spPr bwMode="auto">
            <a:xfrm>
              <a:off x="6301741" y="4510087"/>
              <a:ext cx="314325" cy="301625"/>
            </a:xfrm>
            <a:custGeom>
              <a:avLst/>
              <a:gdLst>
                <a:gd name="T0" fmla="*/ 25 w 198"/>
                <a:gd name="T1" fmla="*/ 190 h 190"/>
                <a:gd name="T2" fmla="*/ 25 w 198"/>
                <a:gd name="T3" fmla="*/ 190 h 190"/>
                <a:gd name="T4" fmla="*/ 198 w 198"/>
                <a:gd name="T5" fmla="*/ 28 h 190"/>
                <a:gd name="T6" fmla="*/ 173 w 198"/>
                <a:gd name="T7" fmla="*/ 0 h 190"/>
                <a:gd name="T8" fmla="*/ 173 w 198"/>
                <a:gd name="T9" fmla="*/ 0 h 190"/>
                <a:gd name="T10" fmla="*/ 0 w 198"/>
                <a:gd name="T11" fmla="*/ 162 h 190"/>
                <a:gd name="T12" fmla="*/ 25 w 198"/>
                <a:gd name="T13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" h="190">
                  <a:moveTo>
                    <a:pt x="25" y="190"/>
                  </a:moveTo>
                  <a:lnTo>
                    <a:pt x="25" y="190"/>
                  </a:lnTo>
                  <a:lnTo>
                    <a:pt x="198" y="28"/>
                  </a:lnTo>
                  <a:lnTo>
                    <a:pt x="173" y="0"/>
                  </a:lnTo>
                  <a:lnTo>
                    <a:pt x="173" y="0"/>
                  </a:lnTo>
                  <a:lnTo>
                    <a:pt x="0" y="162"/>
                  </a:lnTo>
                  <a:lnTo>
                    <a:pt x="25" y="190"/>
                  </a:lnTo>
                  <a:close/>
                </a:path>
              </a:pathLst>
            </a:custGeom>
            <a:solidFill>
              <a:srgbClr val="C5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 fontScale="85000" lnSpcReduction="10000"/>
            </a:bodyPr>
            <a:lstStyle/>
            <a:p>
              <a:endParaRPr lang="en-US"/>
            </a:p>
          </p:txBody>
        </p:sp>
        <p:sp>
          <p:nvSpPr>
            <p:cNvPr id="32" name="iṣḻîde"/>
            <p:cNvSpPr/>
            <p:nvPr>
              <p:custDataLst>
                <p:tags r:id="rId35"/>
              </p:custDataLst>
            </p:nvPr>
          </p:nvSpPr>
          <p:spPr bwMode="auto">
            <a:xfrm>
              <a:off x="4803141" y="5881687"/>
              <a:ext cx="320675" cy="261938"/>
            </a:xfrm>
            <a:custGeom>
              <a:avLst/>
              <a:gdLst>
                <a:gd name="T0" fmla="*/ 46 w 202"/>
                <a:gd name="T1" fmla="*/ 165 h 165"/>
                <a:gd name="T2" fmla="*/ 46 w 202"/>
                <a:gd name="T3" fmla="*/ 165 h 165"/>
                <a:gd name="T4" fmla="*/ 120 w 202"/>
                <a:gd name="T5" fmla="*/ 101 h 165"/>
                <a:gd name="T6" fmla="*/ 202 w 202"/>
                <a:gd name="T7" fmla="*/ 29 h 165"/>
                <a:gd name="T8" fmla="*/ 178 w 202"/>
                <a:gd name="T9" fmla="*/ 0 h 165"/>
                <a:gd name="T10" fmla="*/ 178 w 202"/>
                <a:gd name="T11" fmla="*/ 0 h 165"/>
                <a:gd name="T12" fmla="*/ 81 w 202"/>
                <a:gd name="T13" fmla="*/ 85 h 165"/>
                <a:gd name="T14" fmla="*/ 0 w 202"/>
                <a:gd name="T15" fmla="*/ 155 h 165"/>
                <a:gd name="T16" fmla="*/ 8 w 202"/>
                <a:gd name="T17" fmla="*/ 165 h 165"/>
                <a:gd name="T18" fmla="*/ 46 w 202"/>
                <a:gd name="T19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2" h="165">
                  <a:moveTo>
                    <a:pt x="46" y="165"/>
                  </a:moveTo>
                  <a:lnTo>
                    <a:pt x="46" y="165"/>
                  </a:lnTo>
                  <a:lnTo>
                    <a:pt x="120" y="101"/>
                  </a:lnTo>
                  <a:lnTo>
                    <a:pt x="202" y="29"/>
                  </a:lnTo>
                  <a:lnTo>
                    <a:pt x="178" y="0"/>
                  </a:lnTo>
                  <a:lnTo>
                    <a:pt x="178" y="0"/>
                  </a:lnTo>
                  <a:lnTo>
                    <a:pt x="81" y="85"/>
                  </a:lnTo>
                  <a:lnTo>
                    <a:pt x="0" y="155"/>
                  </a:lnTo>
                  <a:lnTo>
                    <a:pt x="8" y="165"/>
                  </a:lnTo>
                  <a:lnTo>
                    <a:pt x="46" y="165"/>
                  </a:lnTo>
                  <a:close/>
                </a:path>
              </a:pathLst>
            </a:custGeom>
            <a:solidFill>
              <a:srgbClr val="C5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 fontScale="70000" lnSpcReduction="20000"/>
            </a:bodyPr>
            <a:lstStyle/>
            <a:p>
              <a:endParaRPr lang="en-US"/>
            </a:p>
          </p:txBody>
        </p:sp>
        <p:sp>
          <p:nvSpPr>
            <p:cNvPr id="33" name="ïš1ïďe"/>
            <p:cNvSpPr/>
            <p:nvPr>
              <p:custDataLst>
                <p:tags r:id="rId36"/>
              </p:custDataLst>
            </p:nvPr>
          </p:nvSpPr>
          <p:spPr bwMode="auto">
            <a:xfrm>
              <a:off x="6774816" y="4044949"/>
              <a:ext cx="320675" cy="323850"/>
            </a:xfrm>
            <a:custGeom>
              <a:avLst/>
              <a:gdLst>
                <a:gd name="T0" fmla="*/ 31 w 202"/>
                <a:gd name="T1" fmla="*/ 204 h 204"/>
                <a:gd name="T2" fmla="*/ 31 w 202"/>
                <a:gd name="T3" fmla="*/ 204 h 204"/>
                <a:gd name="T4" fmla="*/ 77 w 202"/>
                <a:gd name="T5" fmla="*/ 161 h 204"/>
                <a:gd name="T6" fmla="*/ 99 w 202"/>
                <a:gd name="T7" fmla="*/ 140 h 204"/>
                <a:gd name="T8" fmla="*/ 121 w 202"/>
                <a:gd name="T9" fmla="*/ 117 h 204"/>
                <a:gd name="T10" fmla="*/ 143 w 202"/>
                <a:gd name="T11" fmla="*/ 94 h 204"/>
                <a:gd name="T12" fmla="*/ 163 w 202"/>
                <a:gd name="T13" fmla="*/ 71 h 204"/>
                <a:gd name="T14" fmla="*/ 182 w 202"/>
                <a:gd name="T15" fmla="*/ 47 h 204"/>
                <a:gd name="T16" fmla="*/ 202 w 202"/>
                <a:gd name="T17" fmla="*/ 22 h 204"/>
                <a:gd name="T18" fmla="*/ 202 w 202"/>
                <a:gd name="T19" fmla="*/ 22 h 204"/>
                <a:gd name="T20" fmla="*/ 171 w 202"/>
                <a:gd name="T21" fmla="*/ 0 h 204"/>
                <a:gd name="T22" fmla="*/ 171 w 202"/>
                <a:gd name="T23" fmla="*/ 0 h 204"/>
                <a:gd name="T24" fmla="*/ 152 w 202"/>
                <a:gd name="T25" fmla="*/ 24 h 204"/>
                <a:gd name="T26" fmla="*/ 132 w 202"/>
                <a:gd name="T27" fmla="*/ 48 h 204"/>
                <a:gd name="T28" fmla="*/ 111 w 202"/>
                <a:gd name="T29" fmla="*/ 71 h 204"/>
                <a:gd name="T30" fmla="*/ 90 w 202"/>
                <a:gd name="T31" fmla="*/ 93 h 204"/>
                <a:gd name="T32" fmla="*/ 68 w 202"/>
                <a:gd name="T33" fmla="*/ 115 h 204"/>
                <a:gd name="T34" fmla="*/ 46 w 202"/>
                <a:gd name="T35" fmla="*/ 136 h 204"/>
                <a:gd name="T36" fmla="*/ 0 w 202"/>
                <a:gd name="T37" fmla="*/ 178 h 204"/>
                <a:gd name="T38" fmla="*/ 0 w 202"/>
                <a:gd name="T39" fmla="*/ 178 h 204"/>
                <a:gd name="T40" fmla="*/ 31 w 202"/>
                <a:gd name="T41" fmla="*/ 204 h 204"/>
                <a:gd name="T42" fmla="*/ 31 w 202"/>
                <a:gd name="T43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2" h="204">
                  <a:moveTo>
                    <a:pt x="31" y="204"/>
                  </a:moveTo>
                  <a:lnTo>
                    <a:pt x="31" y="204"/>
                  </a:lnTo>
                  <a:lnTo>
                    <a:pt x="77" y="161"/>
                  </a:lnTo>
                  <a:lnTo>
                    <a:pt x="99" y="140"/>
                  </a:lnTo>
                  <a:lnTo>
                    <a:pt x="121" y="117"/>
                  </a:lnTo>
                  <a:lnTo>
                    <a:pt x="143" y="94"/>
                  </a:lnTo>
                  <a:lnTo>
                    <a:pt x="163" y="71"/>
                  </a:lnTo>
                  <a:lnTo>
                    <a:pt x="182" y="47"/>
                  </a:lnTo>
                  <a:lnTo>
                    <a:pt x="202" y="22"/>
                  </a:lnTo>
                  <a:lnTo>
                    <a:pt x="202" y="22"/>
                  </a:lnTo>
                  <a:lnTo>
                    <a:pt x="171" y="0"/>
                  </a:lnTo>
                  <a:lnTo>
                    <a:pt x="171" y="0"/>
                  </a:lnTo>
                  <a:lnTo>
                    <a:pt x="152" y="24"/>
                  </a:lnTo>
                  <a:lnTo>
                    <a:pt x="132" y="48"/>
                  </a:lnTo>
                  <a:lnTo>
                    <a:pt x="111" y="71"/>
                  </a:lnTo>
                  <a:lnTo>
                    <a:pt x="90" y="93"/>
                  </a:lnTo>
                  <a:lnTo>
                    <a:pt x="68" y="115"/>
                  </a:lnTo>
                  <a:lnTo>
                    <a:pt x="46" y="136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31" y="204"/>
                  </a:lnTo>
                  <a:lnTo>
                    <a:pt x="31" y="204"/>
                  </a:lnTo>
                  <a:close/>
                </a:path>
              </a:pathLst>
            </a:custGeom>
            <a:solidFill>
              <a:srgbClr val="C5CC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 fontScale="92500" lnSpcReduction="20000"/>
            </a:bodyPr>
            <a:lstStyle/>
            <a:p>
              <a:endParaRPr lang="en-US"/>
            </a:p>
          </p:txBody>
        </p:sp>
      </p:grpSp>
      <p:sp>
        <p:nvSpPr>
          <p:cNvPr id="16" name="îSlíḑê"/>
          <p:cNvSpPr/>
          <p:nvPr>
            <p:custDataLst>
              <p:tags r:id="rId9"/>
            </p:custDataLst>
          </p:nvPr>
        </p:nvSpPr>
        <p:spPr bwMode="auto">
          <a:xfrm>
            <a:off x="5484179" y="2611564"/>
            <a:ext cx="2316162" cy="3778250"/>
          </a:xfrm>
          <a:custGeom>
            <a:avLst/>
            <a:gdLst>
              <a:gd name="T0" fmla="*/ 257 w 1459"/>
              <a:gd name="T1" fmla="*/ 88 h 2380"/>
              <a:gd name="T2" fmla="*/ 449 w 1459"/>
              <a:gd name="T3" fmla="*/ 113 h 2380"/>
              <a:gd name="T4" fmla="*/ 472 w 1459"/>
              <a:gd name="T5" fmla="*/ 124 h 2380"/>
              <a:gd name="T6" fmla="*/ 437 w 1459"/>
              <a:gd name="T7" fmla="*/ 141 h 2380"/>
              <a:gd name="T8" fmla="*/ 248 w 1459"/>
              <a:gd name="T9" fmla="*/ 186 h 2380"/>
              <a:gd name="T10" fmla="*/ 72 w 1459"/>
              <a:gd name="T11" fmla="*/ 237 h 2380"/>
              <a:gd name="T12" fmla="*/ 41 w 1459"/>
              <a:gd name="T13" fmla="*/ 271 h 2380"/>
              <a:gd name="T14" fmla="*/ 56 w 1459"/>
              <a:gd name="T15" fmla="*/ 301 h 2380"/>
              <a:gd name="T16" fmla="*/ 192 w 1459"/>
              <a:gd name="T17" fmla="*/ 342 h 2380"/>
              <a:gd name="T18" fmla="*/ 579 w 1459"/>
              <a:gd name="T19" fmla="*/ 406 h 2380"/>
              <a:gd name="T20" fmla="*/ 950 w 1459"/>
              <a:gd name="T21" fmla="*/ 494 h 2380"/>
              <a:gd name="T22" fmla="*/ 1146 w 1459"/>
              <a:gd name="T23" fmla="*/ 571 h 2380"/>
              <a:gd name="T24" fmla="*/ 1264 w 1459"/>
              <a:gd name="T25" fmla="*/ 644 h 2380"/>
              <a:gd name="T26" fmla="*/ 1379 w 1459"/>
              <a:gd name="T27" fmla="*/ 772 h 2380"/>
              <a:gd name="T28" fmla="*/ 1411 w 1459"/>
              <a:gd name="T29" fmla="*/ 842 h 2380"/>
              <a:gd name="T30" fmla="*/ 1422 w 1459"/>
              <a:gd name="T31" fmla="*/ 920 h 2380"/>
              <a:gd name="T32" fmla="*/ 1401 w 1459"/>
              <a:gd name="T33" fmla="*/ 1022 h 2380"/>
              <a:gd name="T34" fmla="*/ 1329 w 1459"/>
              <a:gd name="T35" fmla="*/ 1140 h 2380"/>
              <a:gd name="T36" fmla="*/ 1041 w 1459"/>
              <a:gd name="T37" fmla="*/ 1480 h 2380"/>
              <a:gd name="T38" fmla="*/ 462 w 1459"/>
              <a:gd name="T39" fmla="*/ 2074 h 2380"/>
              <a:gd name="T40" fmla="*/ 139 w 1459"/>
              <a:gd name="T41" fmla="*/ 2380 h 2380"/>
              <a:gd name="T42" fmla="*/ 557 w 1459"/>
              <a:gd name="T43" fmla="*/ 2068 h 2380"/>
              <a:gd name="T44" fmla="*/ 1045 w 1459"/>
              <a:gd name="T45" fmla="*/ 1542 h 2380"/>
              <a:gd name="T46" fmla="*/ 1358 w 1459"/>
              <a:gd name="T47" fmla="*/ 1168 h 2380"/>
              <a:gd name="T48" fmla="*/ 1430 w 1459"/>
              <a:gd name="T49" fmla="*/ 1055 h 2380"/>
              <a:gd name="T50" fmla="*/ 1457 w 1459"/>
              <a:gd name="T51" fmla="*/ 950 h 2380"/>
              <a:gd name="T52" fmla="*/ 1453 w 1459"/>
              <a:gd name="T53" fmla="*/ 862 h 2380"/>
              <a:gd name="T54" fmla="*/ 1418 w 1459"/>
              <a:gd name="T55" fmla="*/ 770 h 2380"/>
              <a:gd name="T56" fmla="*/ 1331 w 1459"/>
              <a:gd name="T57" fmla="*/ 659 h 2380"/>
              <a:gd name="T58" fmla="*/ 1210 w 1459"/>
              <a:gd name="T59" fmla="*/ 571 h 2380"/>
              <a:gd name="T60" fmla="*/ 1028 w 1459"/>
              <a:gd name="T61" fmla="*/ 492 h 2380"/>
              <a:gd name="T62" fmla="*/ 666 w 1459"/>
              <a:gd name="T63" fmla="*/ 401 h 2380"/>
              <a:gd name="T64" fmla="*/ 235 w 1459"/>
              <a:gd name="T65" fmla="*/ 335 h 2380"/>
              <a:gd name="T66" fmla="*/ 69 w 1459"/>
              <a:gd name="T67" fmla="*/ 297 h 2380"/>
              <a:gd name="T68" fmla="*/ 50 w 1459"/>
              <a:gd name="T69" fmla="*/ 276 h 2380"/>
              <a:gd name="T70" fmla="*/ 68 w 1459"/>
              <a:gd name="T71" fmla="*/ 250 h 2380"/>
              <a:gd name="T72" fmla="*/ 211 w 1459"/>
              <a:gd name="T73" fmla="*/ 200 h 2380"/>
              <a:gd name="T74" fmla="*/ 438 w 1459"/>
              <a:gd name="T75" fmla="*/ 144 h 2380"/>
              <a:gd name="T76" fmla="*/ 473 w 1459"/>
              <a:gd name="T77" fmla="*/ 127 h 2380"/>
              <a:gd name="T78" fmla="*/ 461 w 1459"/>
              <a:gd name="T79" fmla="*/ 114 h 2380"/>
              <a:gd name="T80" fmla="*/ 340 w 1459"/>
              <a:gd name="T81" fmla="*/ 95 h 2380"/>
              <a:gd name="T82" fmla="*/ 67 w 1459"/>
              <a:gd name="T83" fmla="*/ 72 h 2380"/>
              <a:gd name="T84" fmla="*/ 1 w 1459"/>
              <a:gd name="T85" fmla="*/ 60 h 2380"/>
              <a:gd name="T86" fmla="*/ 18 w 1459"/>
              <a:gd name="T87" fmla="*/ 49 h 2380"/>
              <a:gd name="T88" fmla="*/ 141 w 1459"/>
              <a:gd name="T89" fmla="*/ 31 h 2380"/>
              <a:gd name="T90" fmla="*/ 202 w 1459"/>
              <a:gd name="T91" fmla="*/ 27 h 2380"/>
              <a:gd name="T92" fmla="*/ 234 w 1459"/>
              <a:gd name="T93" fmla="*/ 17 h 2380"/>
              <a:gd name="T94" fmla="*/ 200 w 1459"/>
              <a:gd name="T95" fmla="*/ 7 h 2380"/>
              <a:gd name="T96" fmla="*/ 145 w 1459"/>
              <a:gd name="T97" fmla="*/ 1 h 2380"/>
              <a:gd name="T98" fmla="*/ 126 w 1459"/>
              <a:gd name="T99" fmla="*/ 0 h 2380"/>
              <a:gd name="T100" fmla="*/ 200 w 1459"/>
              <a:gd name="T101" fmla="*/ 7 h 2380"/>
              <a:gd name="T102" fmla="*/ 233 w 1459"/>
              <a:gd name="T103" fmla="*/ 16 h 2380"/>
              <a:gd name="T104" fmla="*/ 213 w 1459"/>
              <a:gd name="T105" fmla="*/ 24 h 2380"/>
              <a:gd name="T106" fmla="*/ 141 w 1459"/>
              <a:gd name="T107" fmla="*/ 31 h 2380"/>
              <a:gd name="T108" fmla="*/ 18 w 1459"/>
              <a:gd name="T109" fmla="*/ 49 h 2380"/>
              <a:gd name="T110" fmla="*/ 1 w 1459"/>
              <a:gd name="T111" fmla="*/ 60 h 2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459" h="2380">
                <a:moveTo>
                  <a:pt x="33" y="69"/>
                </a:moveTo>
                <a:lnTo>
                  <a:pt x="33" y="69"/>
                </a:lnTo>
                <a:lnTo>
                  <a:pt x="102" y="75"/>
                </a:lnTo>
                <a:lnTo>
                  <a:pt x="102" y="75"/>
                </a:lnTo>
                <a:lnTo>
                  <a:pt x="178" y="82"/>
                </a:lnTo>
                <a:lnTo>
                  <a:pt x="257" y="88"/>
                </a:lnTo>
                <a:lnTo>
                  <a:pt x="257" y="88"/>
                </a:lnTo>
                <a:lnTo>
                  <a:pt x="338" y="96"/>
                </a:lnTo>
                <a:lnTo>
                  <a:pt x="382" y="101"/>
                </a:lnTo>
                <a:lnTo>
                  <a:pt x="427" y="108"/>
                </a:lnTo>
                <a:lnTo>
                  <a:pt x="427" y="108"/>
                </a:lnTo>
                <a:lnTo>
                  <a:pt x="449" y="113"/>
                </a:lnTo>
                <a:lnTo>
                  <a:pt x="460" y="117"/>
                </a:lnTo>
                <a:lnTo>
                  <a:pt x="466" y="119"/>
                </a:lnTo>
                <a:lnTo>
                  <a:pt x="469" y="121"/>
                </a:lnTo>
                <a:lnTo>
                  <a:pt x="469" y="121"/>
                </a:lnTo>
                <a:lnTo>
                  <a:pt x="471" y="122"/>
                </a:lnTo>
                <a:lnTo>
                  <a:pt x="472" y="124"/>
                </a:lnTo>
                <a:lnTo>
                  <a:pt x="471" y="125"/>
                </a:lnTo>
                <a:lnTo>
                  <a:pt x="469" y="128"/>
                </a:lnTo>
                <a:lnTo>
                  <a:pt x="469" y="128"/>
                </a:lnTo>
                <a:lnTo>
                  <a:pt x="462" y="132"/>
                </a:lnTo>
                <a:lnTo>
                  <a:pt x="454" y="135"/>
                </a:lnTo>
                <a:lnTo>
                  <a:pt x="437" y="141"/>
                </a:lnTo>
                <a:lnTo>
                  <a:pt x="437" y="141"/>
                </a:lnTo>
                <a:lnTo>
                  <a:pt x="415" y="149"/>
                </a:lnTo>
                <a:lnTo>
                  <a:pt x="392" y="154"/>
                </a:lnTo>
                <a:lnTo>
                  <a:pt x="346" y="165"/>
                </a:lnTo>
                <a:lnTo>
                  <a:pt x="346" y="165"/>
                </a:lnTo>
                <a:lnTo>
                  <a:pt x="248" y="186"/>
                </a:lnTo>
                <a:lnTo>
                  <a:pt x="204" y="196"/>
                </a:lnTo>
                <a:lnTo>
                  <a:pt x="163" y="205"/>
                </a:lnTo>
                <a:lnTo>
                  <a:pt x="127" y="215"/>
                </a:lnTo>
                <a:lnTo>
                  <a:pt x="97" y="226"/>
                </a:lnTo>
                <a:lnTo>
                  <a:pt x="84" y="231"/>
                </a:lnTo>
                <a:lnTo>
                  <a:pt x="72" y="237"/>
                </a:lnTo>
                <a:lnTo>
                  <a:pt x="62" y="243"/>
                </a:lnTo>
                <a:lnTo>
                  <a:pt x="53" y="250"/>
                </a:lnTo>
                <a:lnTo>
                  <a:pt x="53" y="250"/>
                </a:lnTo>
                <a:lnTo>
                  <a:pt x="47" y="256"/>
                </a:lnTo>
                <a:lnTo>
                  <a:pt x="44" y="263"/>
                </a:lnTo>
                <a:lnTo>
                  <a:pt x="41" y="271"/>
                </a:lnTo>
                <a:lnTo>
                  <a:pt x="41" y="277"/>
                </a:lnTo>
                <a:lnTo>
                  <a:pt x="42" y="284"/>
                </a:lnTo>
                <a:lnTo>
                  <a:pt x="46" y="290"/>
                </a:lnTo>
                <a:lnTo>
                  <a:pt x="50" y="297"/>
                </a:lnTo>
                <a:lnTo>
                  <a:pt x="56" y="301"/>
                </a:lnTo>
                <a:lnTo>
                  <a:pt x="56" y="301"/>
                </a:lnTo>
                <a:lnTo>
                  <a:pt x="63" y="306"/>
                </a:lnTo>
                <a:lnTo>
                  <a:pt x="72" y="310"/>
                </a:lnTo>
                <a:lnTo>
                  <a:pt x="94" y="319"/>
                </a:lnTo>
                <a:lnTo>
                  <a:pt x="123" y="327"/>
                </a:lnTo>
                <a:lnTo>
                  <a:pt x="155" y="334"/>
                </a:lnTo>
                <a:lnTo>
                  <a:pt x="192" y="342"/>
                </a:lnTo>
                <a:lnTo>
                  <a:pt x="233" y="349"/>
                </a:lnTo>
                <a:lnTo>
                  <a:pt x="324" y="364"/>
                </a:lnTo>
                <a:lnTo>
                  <a:pt x="324" y="364"/>
                </a:lnTo>
                <a:lnTo>
                  <a:pt x="414" y="378"/>
                </a:lnTo>
                <a:lnTo>
                  <a:pt x="521" y="396"/>
                </a:lnTo>
                <a:lnTo>
                  <a:pt x="579" y="406"/>
                </a:lnTo>
                <a:lnTo>
                  <a:pt x="639" y="418"/>
                </a:lnTo>
                <a:lnTo>
                  <a:pt x="701" y="430"/>
                </a:lnTo>
                <a:lnTo>
                  <a:pt x="764" y="444"/>
                </a:lnTo>
                <a:lnTo>
                  <a:pt x="826" y="460"/>
                </a:lnTo>
                <a:lnTo>
                  <a:pt x="889" y="476"/>
                </a:lnTo>
                <a:lnTo>
                  <a:pt x="950" y="494"/>
                </a:lnTo>
                <a:lnTo>
                  <a:pt x="1010" y="514"/>
                </a:lnTo>
                <a:lnTo>
                  <a:pt x="1038" y="524"/>
                </a:lnTo>
                <a:lnTo>
                  <a:pt x="1066" y="535"/>
                </a:lnTo>
                <a:lnTo>
                  <a:pt x="1093" y="546"/>
                </a:lnTo>
                <a:lnTo>
                  <a:pt x="1120" y="559"/>
                </a:lnTo>
                <a:lnTo>
                  <a:pt x="1146" y="571"/>
                </a:lnTo>
                <a:lnTo>
                  <a:pt x="1170" y="584"/>
                </a:lnTo>
                <a:lnTo>
                  <a:pt x="1193" y="597"/>
                </a:lnTo>
                <a:lnTo>
                  <a:pt x="1216" y="610"/>
                </a:lnTo>
                <a:lnTo>
                  <a:pt x="1216" y="610"/>
                </a:lnTo>
                <a:lnTo>
                  <a:pt x="1241" y="627"/>
                </a:lnTo>
                <a:lnTo>
                  <a:pt x="1264" y="644"/>
                </a:lnTo>
                <a:lnTo>
                  <a:pt x="1286" y="662"/>
                </a:lnTo>
                <a:lnTo>
                  <a:pt x="1308" y="682"/>
                </a:lnTo>
                <a:lnTo>
                  <a:pt x="1327" y="703"/>
                </a:lnTo>
                <a:lnTo>
                  <a:pt x="1346" y="725"/>
                </a:lnTo>
                <a:lnTo>
                  <a:pt x="1364" y="748"/>
                </a:lnTo>
                <a:lnTo>
                  <a:pt x="1379" y="772"/>
                </a:lnTo>
                <a:lnTo>
                  <a:pt x="1379" y="772"/>
                </a:lnTo>
                <a:lnTo>
                  <a:pt x="1387" y="786"/>
                </a:lnTo>
                <a:lnTo>
                  <a:pt x="1394" y="800"/>
                </a:lnTo>
                <a:lnTo>
                  <a:pt x="1400" y="815"/>
                </a:lnTo>
                <a:lnTo>
                  <a:pt x="1405" y="828"/>
                </a:lnTo>
                <a:lnTo>
                  <a:pt x="1411" y="842"/>
                </a:lnTo>
                <a:lnTo>
                  <a:pt x="1414" y="855"/>
                </a:lnTo>
                <a:lnTo>
                  <a:pt x="1418" y="869"/>
                </a:lnTo>
                <a:lnTo>
                  <a:pt x="1420" y="882"/>
                </a:lnTo>
                <a:lnTo>
                  <a:pt x="1421" y="895"/>
                </a:lnTo>
                <a:lnTo>
                  <a:pt x="1422" y="908"/>
                </a:lnTo>
                <a:lnTo>
                  <a:pt x="1422" y="920"/>
                </a:lnTo>
                <a:lnTo>
                  <a:pt x="1421" y="933"/>
                </a:lnTo>
                <a:lnTo>
                  <a:pt x="1418" y="960"/>
                </a:lnTo>
                <a:lnTo>
                  <a:pt x="1412" y="985"/>
                </a:lnTo>
                <a:lnTo>
                  <a:pt x="1412" y="985"/>
                </a:lnTo>
                <a:lnTo>
                  <a:pt x="1405" y="1010"/>
                </a:lnTo>
                <a:lnTo>
                  <a:pt x="1401" y="1022"/>
                </a:lnTo>
                <a:lnTo>
                  <a:pt x="1396" y="1036"/>
                </a:lnTo>
                <a:lnTo>
                  <a:pt x="1389" y="1049"/>
                </a:lnTo>
                <a:lnTo>
                  <a:pt x="1381" y="1063"/>
                </a:lnTo>
                <a:lnTo>
                  <a:pt x="1371" y="1080"/>
                </a:lnTo>
                <a:lnTo>
                  <a:pt x="1359" y="1097"/>
                </a:lnTo>
                <a:lnTo>
                  <a:pt x="1329" y="1140"/>
                </a:lnTo>
                <a:lnTo>
                  <a:pt x="1285" y="1194"/>
                </a:lnTo>
                <a:lnTo>
                  <a:pt x="1227" y="1264"/>
                </a:lnTo>
                <a:lnTo>
                  <a:pt x="1154" y="1351"/>
                </a:lnTo>
                <a:lnTo>
                  <a:pt x="1154" y="1351"/>
                </a:lnTo>
                <a:lnTo>
                  <a:pt x="1098" y="1416"/>
                </a:lnTo>
                <a:lnTo>
                  <a:pt x="1041" y="1480"/>
                </a:lnTo>
                <a:lnTo>
                  <a:pt x="968" y="1559"/>
                </a:lnTo>
                <a:lnTo>
                  <a:pt x="862" y="1668"/>
                </a:lnTo>
                <a:lnTo>
                  <a:pt x="862" y="1668"/>
                </a:lnTo>
                <a:lnTo>
                  <a:pt x="627" y="1908"/>
                </a:lnTo>
                <a:lnTo>
                  <a:pt x="538" y="1999"/>
                </a:lnTo>
                <a:lnTo>
                  <a:pt x="462" y="2074"/>
                </a:lnTo>
                <a:lnTo>
                  <a:pt x="394" y="2141"/>
                </a:lnTo>
                <a:lnTo>
                  <a:pt x="327" y="2206"/>
                </a:lnTo>
                <a:lnTo>
                  <a:pt x="257" y="2271"/>
                </a:lnTo>
                <a:lnTo>
                  <a:pt x="179" y="2344"/>
                </a:lnTo>
                <a:lnTo>
                  <a:pt x="179" y="2344"/>
                </a:lnTo>
                <a:lnTo>
                  <a:pt x="139" y="2380"/>
                </a:lnTo>
                <a:lnTo>
                  <a:pt x="237" y="2380"/>
                </a:lnTo>
                <a:lnTo>
                  <a:pt x="237" y="2380"/>
                </a:lnTo>
                <a:lnTo>
                  <a:pt x="332" y="2291"/>
                </a:lnTo>
                <a:lnTo>
                  <a:pt x="413" y="2213"/>
                </a:lnTo>
                <a:lnTo>
                  <a:pt x="487" y="2139"/>
                </a:lnTo>
                <a:lnTo>
                  <a:pt x="557" y="2068"/>
                </a:lnTo>
                <a:lnTo>
                  <a:pt x="629" y="1992"/>
                </a:lnTo>
                <a:lnTo>
                  <a:pt x="707" y="1908"/>
                </a:lnTo>
                <a:lnTo>
                  <a:pt x="899" y="1702"/>
                </a:lnTo>
                <a:lnTo>
                  <a:pt x="899" y="1702"/>
                </a:lnTo>
                <a:lnTo>
                  <a:pt x="978" y="1617"/>
                </a:lnTo>
                <a:lnTo>
                  <a:pt x="1045" y="1542"/>
                </a:lnTo>
                <a:lnTo>
                  <a:pt x="1111" y="1467"/>
                </a:lnTo>
                <a:lnTo>
                  <a:pt x="1186" y="1379"/>
                </a:lnTo>
                <a:lnTo>
                  <a:pt x="1186" y="1379"/>
                </a:lnTo>
                <a:lnTo>
                  <a:pt x="1258" y="1293"/>
                </a:lnTo>
                <a:lnTo>
                  <a:pt x="1315" y="1223"/>
                </a:lnTo>
                <a:lnTo>
                  <a:pt x="1358" y="1168"/>
                </a:lnTo>
                <a:lnTo>
                  <a:pt x="1376" y="1144"/>
                </a:lnTo>
                <a:lnTo>
                  <a:pt x="1391" y="1124"/>
                </a:lnTo>
                <a:lnTo>
                  <a:pt x="1403" y="1104"/>
                </a:lnTo>
                <a:lnTo>
                  <a:pt x="1414" y="1086"/>
                </a:lnTo>
                <a:lnTo>
                  <a:pt x="1423" y="1071"/>
                </a:lnTo>
                <a:lnTo>
                  <a:pt x="1430" y="1055"/>
                </a:lnTo>
                <a:lnTo>
                  <a:pt x="1436" y="1040"/>
                </a:lnTo>
                <a:lnTo>
                  <a:pt x="1442" y="1026"/>
                </a:lnTo>
                <a:lnTo>
                  <a:pt x="1449" y="995"/>
                </a:lnTo>
                <a:lnTo>
                  <a:pt x="1449" y="995"/>
                </a:lnTo>
                <a:lnTo>
                  <a:pt x="1456" y="965"/>
                </a:lnTo>
                <a:lnTo>
                  <a:pt x="1457" y="950"/>
                </a:lnTo>
                <a:lnTo>
                  <a:pt x="1458" y="936"/>
                </a:lnTo>
                <a:lnTo>
                  <a:pt x="1459" y="921"/>
                </a:lnTo>
                <a:lnTo>
                  <a:pt x="1459" y="906"/>
                </a:lnTo>
                <a:lnTo>
                  <a:pt x="1457" y="892"/>
                </a:lnTo>
                <a:lnTo>
                  <a:pt x="1456" y="876"/>
                </a:lnTo>
                <a:lnTo>
                  <a:pt x="1453" y="862"/>
                </a:lnTo>
                <a:lnTo>
                  <a:pt x="1449" y="847"/>
                </a:lnTo>
                <a:lnTo>
                  <a:pt x="1445" y="831"/>
                </a:lnTo>
                <a:lnTo>
                  <a:pt x="1440" y="816"/>
                </a:lnTo>
                <a:lnTo>
                  <a:pt x="1433" y="800"/>
                </a:lnTo>
                <a:lnTo>
                  <a:pt x="1426" y="785"/>
                </a:lnTo>
                <a:lnTo>
                  <a:pt x="1418" y="770"/>
                </a:lnTo>
                <a:lnTo>
                  <a:pt x="1409" y="754"/>
                </a:lnTo>
                <a:lnTo>
                  <a:pt x="1409" y="754"/>
                </a:lnTo>
                <a:lnTo>
                  <a:pt x="1391" y="728"/>
                </a:lnTo>
                <a:lnTo>
                  <a:pt x="1372" y="704"/>
                </a:lnTo>
                <a:lnTo>
                  <a:pt x="1353" y="681"/>
                </a:lnTo>
                <a:lnTo>
                  <a:pt x="1331" y="659"/>
                </a:lnTo>
                <a:lnTo>
                  <a:pt x="1308" y="639"/>
                </a:lnTo>
                <a:lnTo>
                  <a:pt x="1283" y="619"/>
                </a:lnTo>
                <a:lnTo>
                  <a:pt x="1258" y="601"/>
                </a:lnTo>
                <a:lnTo>
                  <a:pt x="1232" y="585"/>
                </a:lnTo>
                <a:lnTo>
                  <a:pt x="1232" y="585"/>
                </a:lnTo>
                <a:lnTo>
                  <a:pt x="1210" y="571"/>
                </a:lnTo>
                <a:lnTo>
                  <a:pt x="1187" y="559"/>
                </a:lnTo>
                <a:lnTo>
                  <a:pt x="1163" y="546"/>
                </a:lnTo>
                <a:lnTo>
                  <a:pt x="1137" y="534"/>
                </a:lnTo>
                <a:lnTo>
                  <a:pt x="1111" y="523"/>
                </a:lnTo>
                <a:lnTo>
                  <a:pt x="1084" y="512"/>
                </a:lnTo>
                <a:lnTo>
                  <a:pt x="1028" y="492"/>
                </a:lnTo>
                <a:lnTo>
                  <a:pt x="971" y="473"/>
                </a:lnTo>
                <a:lnTo>
                  <a:pt x="912" y="456"/>
                </a:lnTo>
                <a:lnTo>
                  <a:pt x="850" y="441"/>
                </a:lnTo>
                <a:lnTo>
                  <a:pt x="789" y="427"/>
                </a:lnTo>
                <a:lnTo>
                  <a:pt x="727" y="413"/>
                </a:lnTo>
                <a:lnTo>
                  <a:pt x="666" y="401"/>
                </a:lnTo>
                <a:lnTo>
                  <a:pt x="604" y="391"/>
                </a:lnTo>
                <a:lnTo>
                  <a:pt x="545" y="382"/>
                </a:lnTo>
                <a:lnTo>
                  <a:pt x="430" y="364"/>
                </a:lnTo>
                <a:lnTo>
                  <a:pt x="326" y="350"/>
                </a:lnTo>
                <a:lnTo>
                  <a:pt x="326" y="350"/>
                </a:lnTo>
                <a:lnTo>
                  <a:pt x="235" y="335"/>
                </a:lnTo>
                <a:lnTo>
                  <a:pt x="194" y="329"/>
                </a:lnTo>
                <a:lnTo>
                  <a:pt x="157" y="322"/>
                </a:lnTo>
                <a:lnTo>
                  <a:pt x="125" y="316"/>
                </a:lnTo>
                <a:lnTo>
                  <a:pt x="99" y="309"/>
                </a:lnTo>
                <a:lnTo>
                  <a:pt x="77" y="301"/>
                </a:lnTo>
                <a:lnTo>
                  <a:pt x="69" y="297"/>
                </a:lnTo>
                <a:lnTo>
                  <a:pt x="61" y="294"/>
                </a:lnTo>
                <a:lnTo>
                  <a:pt x="61" y="294"/>
                </a:lnTo>
                <a:lnTo>
                  <a:pt x="57" y="289"/>
                </a:lnTo>
                <a:lnTo>
                  <a:pt x="53" y="285"/>
                </a:lnTo>
                <a:lnTo>
                  <a:pt x="51" y="280"/>
                </a:lnTo>
                <a:lnTo>
                  <a:pt x="50" y="276"/>
                </a:lnTo>
                <a:lnTo>
                  <a:pt x="50" y="271"/>
                </a:lnTo>
                <a:lnTo>
                  <a:pt x="52" y="266"/>
                </a:lnTo>
                <a:lnTo>
                  <a:pt x="56" y="261"/>
                </a:lnTo>
                <a:lnTo>
                  <a:pt x="60" y="255"/>
                </a:lnTo>
                <a:lnTo>
                  <a:pt x="60" y="255"/>
                </a:lnTo>
                <a:lnTo>
                  <a:pt x="68" y="250"/>
                </a:lnTo>
                <a:lnTo>
                  <a:pt x="78" y="243"/>
                </a:lnTo>
                <a:lnTo>
                  <a:pt x="90" y="238"/>
                </a:lnTo>
                <a:lnTo>
                  <a:pt x="103" y="231"/>
                </a:lnTo>
                <a:lnTo>
                  <a:pt x="134" y="220"/>
                </a:lnTo>
                <a:lnTo>
                  <a:pt x="170" y="210"/>
                </a:lnTo>
                <a:lnTo>
                  <a:pt x="211" y="200"/>
                </a:lnTo>
                <a:lnTo>
                  <a:pt x="254" y="190"/>
                </a:lnTo>
                <a:lnTo>
                  <a:pt x="347" y="168"/>
                </a:lnTo>
                <a:lnTo>
                  <a:pt x="347" y="168"/>
                </a:lnTo>
                <a:lnTo>
                  <a:pt x="393" y="157"/>
                </a:lnTo>
                <a:lnTo>
                  <a:pt x="416" y="151"/>
                </a:lnTo>
                <a:lnTo>
                  <a:pt x="438" y="144"/>
                </a:lnTo>
                <a:lnTo>
                  <a:pt x="438" y="144"/>
                </a:lnTo>
                <a:lnTo>
                  <a:pt x="455" y="138"/>
                </a:lnTo>
                <a:lnTo>
                  <a:pt x="463" y="134"/>
                </a:lnTo>
                <a:lnTo>
                  <a:pt x="470" y="130"/>
                </a:lnTo>
                <a:lnTo>
                  <a:pt x="470" y="130"/>
                </a:lnTo>
                <a:lnTo>
                  <a:pt x="473" y="127"/>
                </a:lnTo>
                <a:lnTo>
                  <a:pt x="474" y="124"/>
                </a:lnTo>
                <a:lnTo>
                  <a:pt x="473" y="121"/>
                </a:lnTo>
                <a:lnTo>
                  <a:pt x="471" y="119"/>
                </a:lnTo>
                <a:lnTo>
                  <a:pt x="471" y="119"/>
                </a:lnTo>
                <a:lnTo>
                  <a:pt x="467" y="117"/>
                </a:lnTo>
                <a:lnTo>
                  <a:pt x="461" y="114"/>
                </a:lnTo>
                <a:lnTo>
                  <a:pt x="450" y="110"/>
                </a:lnTo>
                <a:lnTo>
                  <a:pt x="438" y="108"/>
                </a:lnTo>
                <a:lnTo>
                  <a:pt x="427" y="106"/>
                </a:lnTo>
                <a:lnTo>
                  <a:pt x="427" y="106"/>
                </a:lnTo>
                <a:lnTo>
                  <a:pt x="383" y="99"/>
                </a:lnTo>
                <a:lnTo>
                  <a:pt x="340" y="95"/>
                </a:lnTo>
                <a:lnTo>
                  <a:pt x="257" y="87"/>
                </a:lnTo>
                <a:lnTo>
                  <a:pt x="257" y="87"/>
                </a:lnTo>
                <a:lnTo>
                  <a:pt x="178" y="80"/>
                </a:lnTo>
                <a:lnTo>
                  <a:pt x="103" y="75"/>
                </a:lnTo>
                <a:lnTo>
                  <a:pt x="103" y="75"/>
                </a:lnTo>
                <a:lnTo>
                  <a:pt x="67" y="72"/>
                </a:lnTo>
                <a:lnTo>
                  <a:pt x="33" y="68"/>
                </a:lnTo>
                <a:lnTo>
                  <a:pt x="33" y="68"/>
                </a:lnTo>
                <a:lnTo>
                  <a:pt x="14" y="66"/>
                </a:lnTo>
                <a:lnTo>
                  <a:pt x="6" y="63"/>
                </a:lnTo>
                <a:lnTo>
                  <a:pt x="3" y="62"/>
                </a:lnTo>
                <a:lnTo>
                  <a:pt x="1" y="60"/>
                </a:lnTo>
                <a:lnTo>
                  <a:pt x="1" y="60"/>
                </a:lnTo>
                <a:lnTo>
                  <a:pt x="0" y="57"/>
                </a:lnTo>
                <a:lnTo>
                  <a:pt x="2" y="55"/>
                </a:lnTo>
                <a:lnTo>
                  <a:pt x="5" y="53"/>
                </a:lnTo>
                <a:lnTo>
                  <a:pt x="9" y="52"/>
                </a:lnTo>
                <a:lnTo>
                  <a:pt x="18" y="49"/>
                </a:lnTo>
                <a:lnTo>
                  <a:pt x="27" y="46"/>
                </a:lnTo>
                <a:lnTo>
                  <a:pt x="27" y="46"/>
                </a:lnTo>
                <a:lnTo>
                  <a:pt x="57" y="41"/>
                </a:lnTo>
                <a:lnTo>
                  <a:pt x="86" y="38"/>
                </a:lnTo>
                <a:lnTo>
                  <a:pt x="86" y="38"/>
                </a:lnTo>
                <a:lnTo>
                  <a:pt x="141" y="31"/>
                </a:lnTo>
                <a:lnTo>
                  <a:pt x="141" y="31"/>
                </a:lnTo>
                <a:lnTo>
                  <a:pt x="167" y="29"/>
                </a:lnTo>
                <a:lnTo>
                  <a:pt x="167" y="29"/>
                </a:lnTo>
                <a:lnTo>
                  <a:pt x="191" y="28"/>
                </a:lnTo>
                <a:lnTo>
                  <a:pt x="191" y="28"/>
                </a:lnTo>
                <a:lnTo>
                  <a:pt x="202" y="27"/>
                </a:lnTo>
                <a:lnTo>
                  <a:pt x="215" y="24"/>
                </a:lnTo>
                <a:lnTo>
                  <a:pt x="226" y="22"/>
                </a:lnTo>
                <a:lnTo>
                  <a:pt x="230" y="20"/>
                </a:lnTo>
                <a:lnTo>
                  <a:pt x="233" y="19"/>
                </a:lnTo>
                <a:lnTo>
                  <a:pt x="233" y="19"/>
                </a:lnTo>
                <a:lnTo>
                  <a:pt x="234" y="17"/>
                </a:lnTo>
                <a:lnTo>
                  <a:pt x="233" y="16"/>
                </a:lnTo>
                <a:lnTo>
                  <a:pt x="232" y="14"/>
                </a:lnTo>
                <a:lnTo>
                  <a:pt x="232" y="14"/>
                </a:lnTo>
                <a:lnTo>
                  <a:pt x="225" y="11"/>
                </a:lnTo>
                <a:lnTo>
                  <a:pt x="216" y="9"/>
                </a:lnTo>
                <a:lnTo>
                  <a:pt x="200" y="7"/>
                </a:lnTo>
                <a:lnTo>
                  <a:pt x="200" y="7"/>
                </a:lnTo>
                <a:lnTo>
                  <a:pt x="183" y="5"/>
                </a:lnTo>
                <a:lnTo>
                  <a:pt x="183" y="5"/>
                </a:lnTo>
                <a:lnTo>
                  <a:pt x="169" y="2"/>
                </a:lnTo>
                <a:lnTo>
                  <a:pt x="169" y="2"/>
                </a:lnTo>
                <a:lnTo>
                  <a:pt x="145" y="1"/>
                </a:lnTo>
                <a:lnTo>
                  <a:pt x="126" y="0"/>
                </a:lnTo>
                <a:lnTo>
                  <a:pt x="126" y="0"/>
                </a:lnTo>
                <a:lnTo>
                  <a:pt x="113" y="0"/>
                </a:lnTo>
                <a:lnTo>
                  <a:pt x="113" y="0"/>
                </a:lnTo>
                <a:lnTo>
                  <a:pt x="126" y="0"/>
                </a:lnTo>
                <a:lnTo>
                  <a:pt x="126" y="0"/>
                </a:lnTo>
                <a:lnTo>
                  <a:pt x="145" y="1"/>
                </a:lnTo>
                <a:lnTo>
                  <a:pt x="169" y="2"/>
                </a:lnTo>
                <a:lnTo>
                  <a:pt x="169" y="2"/>
                </a:lnTo>
                <a:lnTo>
                  <a:pt x="183" y="5"/>
                </a:lnTo>
                <a:lnTo>
                  <a:pt x="183" y="5"/>
                </a:lnTo>
                <a:lnTo>
                  <a:pt x="200" y="7"/>
                </a:lnTo>
                <a:lnTo>
                  <a:pt x="200" y="7"/>
                </a:lnTo>
                <a:lnTo>
                  <a:pt x="216" y="9"/>
                </a:lnTo>
                <a:lnTo>
                  <a:pt x="225" y="11"/>
                </a:lnTo>
                <a:lnTo>
                  <a:pt x="232" y="14"/>
                </a:lnTo>
                <a:lnTo>
                  <a:pt x="232" y="14"/>
                </a:lnTo>
                <a:lnTo>
                  <a:pt x="233" y="16"/>
                </a:lnTo>
                <a:lnTo>
                  <a:pt x="234" y="17"/>
                </a:lnTo>
                <a:lnTo>
                  <a:pt x="233" y="19"/>
                </a:lnTo>
                <a:lnTo>
                  <a:pt x="233" y="19"/>
                </a:lnTo>
                <a:lnTo>
                  <a:pt x="229" y="20"/>
                </a:lnTo>
                <a:lnTo>
                  <a:pt x="225" y="22"/>
                </a:lnTo>
                <a:lnTo>
                  <a:pt x="213" y="24"/>
                </a:lnTo>
                <a:lnTo>
                  <a:pt x="191" y="28"/>
                </a:lnTo>
                <a:lnTo>
                  <a:pt x="191" y="28"/>
                </a:lnTo>
                <a:lnTo>
                  <a:pt x="167" y="29"/>
                </a:lnTo>
                <a:lnTo>
                  <a:pt x="167" y="29"/>
                </a:lnTo>
                <a:lnTo>
                  <a:pt x="141" y="31"/>
                </a:lnTo>
                <a:lnTo>
                  <a:pt x="141" y="31"/>
                </a:lnTo>
                <a:lnTo>
                  <a:pt x="86" y="36"/>
                </a:lnTo>
                <a:lnTo>
                  <a:pt x="86" y="36"/>
                </a:lnTo>
                <a:lnTo>
                  <a:pt x="57" y="41"/>
                </a:lnTo>
                <a:lnTo>
                  <a:pt x="27" y="46"/>
                </a:lnTo>
                <a:lnTo>
                  <a:pt x="27" y="46"/>
                </a:lnTo>
                <a:lnTo>
                  <a:pt x="18" y="49"/>
                </a:lnTo>
                <a:lnTo>
                  <a:pt x="8" y="51"/>
                </a:lnTo>
                <a:lnTo>
                  <a:pt x="4" y="53"/>
                </a:lnTo>
                <a:lnTo>
                  <a:pt x="1" y="55"/>
                </a:lnTo>
                <a:lnTo>
                  <a:pt x="0" y="57"/>
                </a:lnTo>
                <a:lnTo>
                  <a:pt x="1" y="60"/>
                </a:lnTo>
                <a:lnTo>
                  <a:pt x="1" y="60"/>
                </a:lnTo>
                <a:lnTo>
                  <a:pt x="3" y="62"/>
                </a:lnTo>
                <a:lnTo>
                  <a:pt x="6" y="64"/>
                </a:lnTo>
                <a:lnTo>
                  <a:pt x="15" y="66"/>
                </a:lnTo>
                <a:lnTo>
                  <a:pt x="33" y="69"/>
                </a:lnTo>
                <a:lnTo>
                  <a:pt x="33" y="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endParaRPr lang="en-US"/>
          </a:p>
        </p:txBody>
      </p:sp>
      <p:sp>
        <p:nvSpPr>
          <p:cNvPr id="25" name="íşļîḍè"/>
          <p:cNvSpPr txBox="1"/>
          <p:nvPr>
            <p:custDataLst>
              <p:tags r:id="rId10"/>
            </p:custDataLst>
          </p:nvPr>
        </p:nvSpPr>
        <p:spPr bwMode="auto">
          <a:xfrm>
            <a:off x="7954512" y="3480721"/>
            <a:ext cx="3502796" cy="43259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成长行动</a:t>
            </a:r>
            <a:endParaRPr lang="en-US" altLang="zh-CN" sz="2000" b="1" dirty="0"/>
          </a:p>
        </p:txBody>
      </p:sp>
      <p:sp>
        <p:nvSpPr>
          <p:cNvPr id="23" name="îṥļîḓé"/>
          <p:cNvSpPr txBox="1"/>
          <p:nvPr>
            <p:custDataLst>
              <p:tags r:id="rId11"/>
            </p:custDataLst>
          </p:nvPr>
        </p:nvSpPr>
        <p:spPr bwMode="auto">
          <a:xfrm>
            <a:off x="670378" y="4555698"/>
            <a:ext cx="3024339" cy="43259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职业发展规划</a:t>
            </a:r>
            <a:endParaRPr lang="en-US" altLang="zh-CN" sz="2000" b="1" dirty="0"/>
          </a:p>
        </p:txBody>
      </p:sp>
      <p:sp>
        <p:nvSpPr>
          <p:cNvPr id="21" name="ïšḷîḍé"/>
          <p:cNvSpPr txBox="1"/>
          <p:nvPr>
            <p:custDataLst>
              <p:tags r:id="rId12"/>
            </p:custDataLst>
          </p:nvPr>
        </p:nvSpPr>
        <p:spPr bwMode="auto">
          <a:xfrm>
            <a:off x="1847868" y="2711865"/>
            <a:ext cx="3024339" cy="432598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sz="2000" b="1" dirty="0"/>
              <a:t>成长成果</a:t>
            </a:r>
            <a:endParaRPr lang="en-US" altLang="zh-CN" sz="2000" b="1" dirty="0"/>
          </a:p>
        </p:txBody>
      </p:sp>
      <p:sp>
        <p:nvSpPr>
          <p:cNvPr id="74" name="任意多边形: 形状 73"/>
          <p:cNvSpPr/>
          <p:nvPr>
            <p:custDataLst>
              <p:tags r:id="rId13"/>
            </p:custDataLst>
          </p:nvPr>
        </p:nvSpPr>
        <p:spPr>
          <a:xfrm>
            <a:off x="5352757" y="3066757"/>
            <a:ext cx="1873109" cy="2755073"/>
          </a:xfrm>
          <a:custGeom>
            <a:avLst/>
            <a:gdLst>
              <a:gd name="connsiteX0" fmla="*/ 7034 w 1880143"/>
              <a:gd name="connsiteY0" fmla="*/ 0 h 2855741"/>
              <a:gd name="connsiteX1" fmla="*/ 126609 w 1880143"/>
              <a:gd name="connsiteY1" fmla="*/ 112541 h 2855741"/>
              <a:gd name="connsiteX2" fmla="*/ 703385 w 1880143"/>
              <a:gd name="connsiteY2" fmla="*/ 225083 h 2855741"/>
              <a:gd name="connsiteX3" fmla="*/ 1477108 w 1880143"/>
              <a:gd name="connsiteY3" fmla="*/ 443132 h 2855741"/>
              <a:gd name="connsiteX4" fmla="*/ 1856935 w 1880143"/>
              <a:gd name="connsiteY4" fmla="*/ 787791 h 2855741"/>
              <a:gd name="connsiteX5" fmla="*/ 1751428 w 1880143"/>
              <a:gd name="connsiteY5" fmla="*/ 1216855 h 2855741"/>
              <a:gd name="connsiteX6" fmla="*/ 1041009 w 1880143"/>
              <a:gd name="connsiteY6" fmla="*/ 1913206 h 2855741"/>
              <a:gd name="connsiteX7" fmla="*/ 0 w 1880143"/>
              <a:gd name="connsiteY7" fmla="*/ 2855741 h 2855741"/>
              <a:gd name="connsiteX0-1" fmla="*/ 0 w 1873109"/>
              <a:gd name="connsiteY0-2" fmla="*/ 0 h 2755073"/>
              <a:gd name="connsiteX1-3" fmla="*/ 119575 w 1873109"/>
              <a:gd name="connsiteY1-4" fmla="*/ 112541 h 2755073"/>
              <a:gd name="connsiteX2-5" fmla="*/ 696351 w 1873109"/>
              <a:gd name="connsiteY2-6" fmla="*/ 225083 h 2755073"/>
              <a:gd name="connsiteX3-7" fmla="*/ 1470074 w 1873109"/>
              <a:gd name="connsiteY3-8" fmla="*/ 443132 h 2755073"/>
              <a:gd name="connsiteX4-9" fmla="*/ 1849901 w 1873109"/>
              <a:gd name="connsiteY4-10" fmla="*/ 787791 h 2755073"/>
              <a:gd name="connsiteX5-11" fmla="*/ 1744394 w 1873109"/>
              <a:gd name="connsiteY5-12" fmla="*/ 1216855 h 2755073"/>
              <a:gd name="connsiteX6-13" fmla="*/ 1033975 w 1873109"/>
              <a:gd name="connsiteY6-14" fmla="*/ 1913206 h 2755073"/>
              <a:gd name="connsiteX7-15" fmla="*/ 118801 w 1873109"/>
              <a:gd name="connsiteY7-16" fmla="*/ 2755073 h 275507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1873109" h="2755073">
                <a:moveTo>
                  <a:pt x="0" y="0"/>
                </a:moveTo>
                <a:cubicBezTo>
                  <a:pt x="1758" y="37513"/>
                  <a:pt x="3517" y="75027"/>
                  <a:pt x="119575" y="112541"/>
                </a:cubicBezTo>
                <a:cubicBezTo>
                  <a:pt x="235633" y="150055"/>
                  <a:pt x="471268" y="169985"/>
                  <a:pt x="696351" y="225083"/>
                </a:cubicBezTo>
                <a:cubicBezTo>
                  <a:pt x="921434" y="280181"/>
                  <a:pt x="1277816" y="349347"/>
                  <a:pt x="1470074" y="443132"/>
                </a:cubicBezTo>
                <a:cubicBezTo>
                  <a:pt x="1662332" y="536917"/>
                  <a:pt x="1804181" y="658837"/>
                  <a:pt x="1849901" y="787791"/>
                </a:cubicBezTo>
                <a:cubicBezTo>
                  <a:pt x="1895621" y="916745"/>
                  <a:pt x="1880382" y="1029286"/>
                  <a:pt x="1744394" y="1216855"/>
                </a:cubicBezTo>
                <a:cubicBezTo>
                  <a:pt x="1608406" y="1404424"/>
                  <a:pt x="1325880" y="1640058"/>
                  <a:pt x="1033975" y="1913206"/>
                </a:cubicBezTo>
                <a:cubicBezTo>
                  <a:pt x="742070" y="2186354"/>
                  <a:pt x="493353" y="2420379"/>
                  <a:pt x="118801" y="2755073"/>
                </a:cubicBezTo>
              </a:path>
            </a:pathLst>
          </a:custGeom>
          <a:noFill/>
          <a:ln w="165100">
            <a:solidFill>
              <a:srgbClr val="EFBB1F">
                <a:alpha val="69804"/>
              </a:srgbClr>
            </a:solidFill>
            <a:head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8" name="组合 137"/>
          <p:cNvGrpSpPr/>
          <p:nvPr/>
        </p:nvGrpSpPr>
        <p:grpSpPr>
          <a:xfrm>
            <a:off x="3916828" y="4588564"/>
            <a:ext cx="719207" cy="1251905"/>
            <a:chOff x="6765013" y="1669409"/>
            <a:chExt cx="1612766" cy="2807301"/>
          </a:xfrm>
        </p:grpSpPr>
        <p:sp>
          <p:nvSpPr>
            <p:cNvPr id="139" name="ís1ïdê"/>
            <p:cNvSpPr/>
            <p:nvPr>
              <p:custDataLst>
                <p:tags r:id="rId15"/>
              </p:custDataLst>
            </p:nvPr>
          </p:nvSpPr>
          <p:spPr bwMode="auto">
            <a:xfrm>
              <a:off x="7216664" y="4346848"/>
              <a:ext cx="672225" cy="129862"/>
            </a:xfrm>
            <a:prstGeom prst="ellipse">
              <a:avLst/>
            </a:prstGeom>
            <a:solidFill>
              <a:srgbClr val="3678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isľiḓe"/>
            <p:cNvSpPr/>
            <p:nvPr>
              <p:custDataLst>
                <p:tags r:id="rId16"/>
              </p:custDataLst>
            </p:nvPr>
          </p:nvSpPr>
          <p:spPr bwMode="auto">
            <a:xfrm>
              <a:off x="7499303" y="1669409"/>
              <a:ext cx="232987" cy="2777700"/>
            </a:xfrm>
            <a:custGeom>
              <a:avLst/>
              <a:gdLst>
                <a:gd name="T0" fmla="*/ 0 w 206"/>
                <a:gd name="T1" fmla="*/ 2432 h 2467"/>
                <a:gd name="T2" fmla="*/ 0 w 206"/>
                <a:gd name="T3" fmla="*/ 46 h 2467"/>
                <a:gd name="T4" fmla="*/ 206 w 206"/>
                <a:gd name="T5" fmla="*/ 46 h 2467"/>
                <a:gd name="T6" fmla="*/ 103 w 206"/>
                <a:gd name="T7" fmla="*/ 2432 h 2467"/>
                <a:gd name="T8" fmla="*/ 0 w 206"/>
                <a:gd name="T9" fmla="*/ 2432 h 2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467">
                  <a:moveTo>
                    <a:pt x="0" y="2432"/>
                  </a:moveTo>
                  <a:cubicBezTo>
                    <a:pt x="0" y="2432"/>
                    <a:pt x="8" y="206"/>
                    <a:pt x="0" y="46"/>
                  </a:cubicBezTo>
                  <a:cubicBezTo>
                    <a:pt x="0" y="46"/>
                    <a:pt x="122" y="0"/>
                    <a:pt x="206" y="46"/>
                  </a:cubicBezTo>
                  <a:cubicBezTo>
                    <a:pt x="206" y="46"/>
                    <a:pt x="114" y="2232"/>
                    <a:pt x="103" y="2432"/>
                  </a:cubicBezTo>
                  <a:cubicBezTo>
                    <a:pt x="103" y="2432"/>
                    <a:pt x="76" y="2467"/>
                    <a:pt x="0" y="2432"/>
                  </a:cubicBezTo>
                  <a:close/>
                </a:path>
              </a:pathLst>
            </a:custGeom>
            <a:solidFill>
              <a:srgbClr val="186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ïṩ1îďè"/>
            <p:cNvSpPr/>
            <p:nvPr>
              <p:custDataLst>
                <p:tags r:id="rId17"/>
              </p:custDataLst>
            </p:nvPr>
          </p:nvSpPr>
          <p:spPr bwMode="auto">
            <a:xfrm>
              <a:off x="7493574" y="1963507"/>
              <a:ext cx="221528" cy="258768"/>
            </a:xfrm>
            <a:custGeom>
              <a:avLst/>
              <a:gdLst>
                <a:gd name="T0" fmla="*/ 196 w 196"/>
                <a:gd name="T1" fmla="*/ 141 h 230"/>
                <a:gd name="T2" fmla="*/ 0 w 196"/>
                <a:gd name="T3" fmla="*/ 230 h 230"/>
                <a:gd name="T4" fmla="*/ 7 w 196"/>
                <a:gd name="T5" fmla="*/ 0 h 230"/>
                <a:gd name="T6" fmla="*/ 196 w 196"/>
                <a:gd name="T7" fmla="*/ 141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230">
                  <a:moveTo>
                    <a:pt x="196" y="141"/>
                  </a:moveTo>
                  <a:cubicBezTo>
                    <a:pt x="196" y="141"/>
                    <a:pt x="70" y="177"/>
                    <a:pt x="0" y="23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164" y="10"/>
                    <a:pt x="196" y="141"/>
                  </a:cubicBezTo>
                  <a:close/>
                </a:path>
              </a:pathLst>
            </a:custGeom>
            <a:solidFill>
              <a:srgbClr val="0D3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iṩļíḍé"/>
            <p:cNvSpPr/>
            <p:nvPr>
              <p:custDataLst>
                <p:tags r:id="rId18"/>
              </p:custDataLst>
            </p:nvPr>
          </p:nvSpPr>
          <p:spPr bwMode="auto">
            <a:xfrm>
              <a:off x="7493574" y="2495367"/>
              <a:ext cx="206251" cy="153733"/>
            </a:xfrm>
            <a:custGeom>
              <a:avLst/>
              <a:gdLst>
                <a:gd name="T0" fmla="*/ 0 w 183"/>
                <a:gd name="T1" fmla="*/ 51 h 136"/>
                <a:gd name="T2" fmla="*/ 176 w 183"/>
                <a:gd name="T3" fmla="*/ 136 h 136"/>
                <a:gd name="T4" fmla="*/ 183 w 183"/>
                <a:gd name="T5" fmla="*/ 25 h 136"/>
                <a:gd name="T6" fmla="*/ 0 w 183"/>
                <a:gd name="T7" fmla="*/ 51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3" h="136">
                  <a:moveTo>
                    <a:pt x="0" y="51"/>
                  </a:moveTo>
                  <a:cubicBezTo>
                    <a:pt x="0" y="51"/>
                    <a:pt x="127" y="80"/>
                    <a:pt x="176" y="136"/>
                  </a:cubicBezTo>
                  <a:cubicBezTo>
                    <a:pt x="183" y="25"/>
                    <a:pt x="183" y="25"/>
                    <a:pt x="183" y="25"/>
                  </a:cubicBezTo>
                  <a:cubicBezTo>
                    <a:pt x="183" y="25"/>
                    <a:pt x="64" y="0"/>
                    <a:pt x="0" y="51"/>
                  </a:cubicBezTo>
                  <a:close/>
                </a:path>
              </a:pathLst>
            </a:custGeom>
            <a:solidFill>
              <a:srgbClr val="0D3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íṩḷiďê"/>
            <p:cNvSpPr/>
            <p:nvPr>
              <p:custDataLst>
                <p:tags r:id="rId19"/>
              </p:custDataLst>
            </p:nvPr>
          </p:nvSpPr>
          <p:spPr bwMode="auto">
            <a:xfrm>
              <a:off x="7480206" y="2908823"/>
              <a:ext cx="219619" cy="191928"/>
            </a:xfrm>
            <a:custGeom>
              <a:avLst/>
              <a:gdLst>
                <a:gd name="T0" fmla="*/ 0 w 195"/>
                <a:gd name="T1" fmla="*/ 86 h 170"/>
                <a:gd name="T2" fmla="*/ 171 w 195"/>
                <a:gd name="T3" fmla="*/ 170 h 170"/>
                <a:gd name="T4" fmla="*/ 195 w 195"/>
                <a:gd name="T5" fmla="*/ 0 h 170"/>
                <a:gd name="T6" fmla="*/ 0 w 195"/>
                <a:gd name="T7" fmla="*/ 86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170">
                  <a:moveTo>
                    <a:pt x="0" y="86"/>
                  </a:moveTo>
                  <a:cubicBezTo>
                    <a:pt x="0" y="86"/>
                    <a:pt x="139" y="119"/>
                    <a:pt x="171" y="17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95" y="0"/>
                    <a:pt x="45" y="46"/>
                    <a:pt x="0" y="86"/>
                  </a:cubicBezTo>
                  <a:close/>
                </a:path>
              </a:pathLst>
            </a:custGeom>
            <a:solidFill>
              <a:srgbClr val="0D3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îś1îḓê"/>
            <p:cNvSpPr/>
            <p:nvPr>
              <p:custDataLst>
                <p:tags r:id="rId20"/>
              </p:custDataLst>
            </p:nvPr>
          </p:nvSpPr>
          <p:spPr bwMode="auto">
            <a:xfrm>
              <a:off x="7460154" y="3504658"/>
              <a:ext cx="192883" cy="172831"/>
            </a:xfrm>
            <a:custGeom>
              <a:avLst/>
              <a:gdLst>
                <a:gd name="T0" fmla="*/ 171 w 171"/>
                <a:gd name="T1" fmla="*/ 62 h 153"/>
                <a:gd name="T2" fmla="*/ 18 w 171"/>
                <a:gd name="T3" fmla="*/ 153 h 153"/>
                <a:gd name="T4" fmla="*/ 0 w 171"/>
                <a:gd name="T5" fmla="*/ 0 h 153"/>
                <a:gd name="T6" fmla="*/ 171 w 171"/>
                <a:gd name="T7" fmla="*/ 62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1" h="153">
                  <a:moveTo>
                    <a:pt x="171" y="62"/>
                  </a:moveTo>
                  <a:cubicBezTo>
                    <a:pt x="171" y="62"/>
                    <a:pt x="74" y="106"/>
                    <a:pt x="18" y="153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71" y="62"/>
                  </a:lnTo>
                  <a:close/>
                </a:path>
              </a:pathLst>
            </a:custGeom>
            <a:solidFill>
              <a:srgbClr val="0D3F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íśḻîḍé"/>
            <p:cNvSpPr/>
            <p:nvPr>
              <p:custDataLst>
                <p:tags r:id="rId21"/>
              </p:custDataLst>
            </p:nvPr>
          </p:nvSpPr>
          <p:spPr bwMode="auto">
            <a:xfrm>
              <a:off x="6779335" y="1768715"/>
              <a:ext cx="1588894" cy="422050"/>
            </a:xfrm>
            <a:custGeom>
              <a:avLst/>
              <a:gdLst>
                <a:gd name="T0" fmla="*/ 1633 w 1664"/>
                <a:gd name="T1" fmla="*/ 442 h 442"/>
                <a:gd name="T2" fmla="*/ 174 w 1664"/>
                <a:gd name="T3" fmla="*/ 284 h 442"/>
                <a:gd name="T4" fmla="*/ 17 w 1664"/>
                <a:gd name="T5" fmla="*/ 123 h 442"/>
                <a:gd name="T6" fmla="*/ 0 w 1664"/>
                <a:gd name="T7" fmla="*/ 88 h 442"/>
                <a:gd name="T8" fmla="*/ 205 w 1664"/>
                <a:gd name="T9" fmla="*/ 0 h 442"/>
                <a:gd name="T10" fmla="*/ 1646 w 1664"/>
                <a:gd name="T11" fmla="*/ 122 h 442"/>
                <a:gd name="T12" fmla="*/ 1664 w 1664"/>
                <a:gd name="T13" fmla="*/ 158 h 442"/>
                <a:gd name="T14" fmla="*/ 1534 w 1664"/>
                <a:gd name="T15" fmla="*/ 279 h 442"/>
                <a:gd name="T16" fmla="*/ 1615 w 1664"/>
                <a:gd name="T17" fmla="*/ 406 h 442"/>
                <a:gd name="T18" fmla="*/ 1633 w 1664"/>
                <a:gd name="T19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64" h="442">
                  <a:moveTo>
                    <a:pt x="1633" y="442"/>
                  </a:moveTo>
                  <a:lnTo>
                    <a:pt x="174" y="284"/>
                  </a:lnTo>
                  <a:lnTo>
                    <a:pt x="17" y="123"/>
                  </a:lnTo>
                  <a:lnTo>
                    <a:pt x="0" y="88"/>
                  </a:lnTo>
                  <a:lnTo>
                    <a:pt x="205" y="0"/>
                  </a:lnTo>
                  <a:lnTo>
                    <a:pt x="1646" y="122"/>
                  </a:lnTo>
                  <a:lnTo>
                    <a:pt x="1664" y="158"/>
                  </a:lnTo>
                  <a:lnTo>
                    <a:pt x="1534" y="279"/>
                  </a:lnTo>
                  <a:lnTo>
                    <a:pt x="1615" y="406"/>
                  </a:lnTo>
                  <a:lnTo>
                    <a:pt x="1633" y="442"/>
                  </a:lnTo>
                  <a:close/>
                </a:path>
              </a:pathLst>
            </a:custGeom>
            <a:solidFill>
              <a:srgbClr val="5D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í$ḷídê"/>
            <p:cNvSpPr/>
            <p:nvPr>
              <p:custDataLst>
                <p:tags r:id="rId22"/>
              </p:custDataLst>
            </p:nvPr>
          </p:nvSpPr>
          <p:spPr bwMode="auto">
            <a:xfrm>
              <a:off x="6779335" y="1734340"/>
              <a:ext cx="1571707" cy="422050"/>
            </a:xfrm>
            <a:custGeom>
              <a:avLst/>
              <a:gdLst>
                <a:gd name="T0" fmla="*/ 1615 w 1646"/>
                <a:gd name="T1" fmla="*/ 442 h 442"/>
                <a:gd name="T2" fmla="*/ 157 w 1646"/>
                <a:gd name="T3" fmla="*/ 284 h 442"/>
                <a:gd name="T4" fmla="*/ 0 w 1646"/>
                <a:gd name="T5" fmla="*/ 124 h 442"/>
                <a:gd name="T6" fmla="*/ 187 w 1646"/>
                <a:gd name="T7" fmla="*/ 0 h 442"/>
                <a:gd name="T8" fmla="*/ 1646 w 1646"/>
                <a:gd name="T9" fmla="*/ 158 h 442"/>
                <a:gd name="T10" fmla="*/ 1516 w 1646"/>
                <a:gd name="T11" fmla="*/ 280 h 442"/>
                <a:gd name="T12" fmla="*/ 1615 w 1646"/>
                <a:gd name="T13" fmla="*/ 442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6" h="442">
                  <a:moveTo>
                    <a:pt x="1615" y="442"/>
                  </a:moveTo>
                  <a:lnTo>
                    <a:pt x="157" y="284"/>
                  </a:lnTo>
                  <a:lnTo>
                    <a:pt x="0" y="124"/>
                  </a:lnTo>
                  <a:lnTo>
                    <a:pt x="187" y="0"/>
                  </a:lnTo>
                  <a:lnTo>
                    <a:pt x="1646" y="158"/>
                  </a:lnTo>
                  <a:lnTo>
                    <a:pt x="1516" y="280"/>
                  </a:lnTo>
                  <a:lnTo>
                    <a:pt x="1615" y="442"/>
                  </a:lnTo>
                  <a:close/>
                </a:path>
              </a:pathLst>
            </a:custGeom>
            <a:solidFill>
              <a:srgbClr val="E1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ïṣḻíḋe"/>
            <p:cNvSpPr/>
            <p:nvPr>
              <p:custDataLst>
                <p:tags r:id="rId23"/>
              </p:custDataLst>
            </p:nvPr>
          </p:nvSpPr>
          <p:spPr bwMode="auto">
            <a:xfrm>
              <a:off x="6765013" y="2271929"/>
              <a:ext cx="1612766" cy="306512"/>
            </a:xfrm>
            <a:custGeom>
              <a:avLst/>
              <a:gdLst>
                <a:gd name="T0" fmla="*/ 22 w 1689"/>
                <a:gd name="T1" fmla="*/ 26 h 321"/>
                <a:gd name="T2" fmla="*/ 5 w 1689"/>
                <a:gd name="T3" fmla="*/ 0 h 321"/>
                <a:gd name="T4" fmla="*/ 1516 w 1689"/>
                <a:gd name="T5" fmla="*/ 47 h 321"/>
                <a:gd name="T6" fmla="*/ 1671 w 1689"/>
                <a:gd name="T7" fmla="*/ 161 h 321"/>
                <a:gd name="T8" fmla="*/ 1689 w 1689"/>
                <a:gd name="T9" fmla="*/ 186 h 321"/>
                <a:gd name="T10" fmla="*/ 1511 w 1689"/>
                <a:gd name="T11" fmla="*/ 321 h 321"/>
                <a:gd name="T12" fmla="*/ 18 w 1689"/>
                <a:gd name="T13" fmla="*/ 298 h 321"/>
                <a:gd name="T14" fmla="*/ 0 w 1689"/>
                <a:gd name="T15" fmla="*/ 272 h 321"/>
                <a:gd name="T16" fmla="*/ 139 w 1689"/>
                <a:gd name="T17" fmla="*/ 171 h 321"/>
                <a:gd name="T18" fmla="*/ 22 w 1689"/>
                <a:gd name="T19" fmla="*/ 26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9" h="321">
                  <a:moveTo>
                    <a:pt x="22" y="26"/>
                  </a:moveTo>
                  <a:lnTo>
                    <a:pt x="5" y="0"/>
                  </a:lnTo>
                  <a:lnTo>
                    <a:pt x="1516" y="47"/>
                  </a:lnTo>
                  <a:lnTo>
                    <a:pt x="1671" y="161"/>
                  </a:lnTo>
                  <a:lnTo>
                    <a:pt x="1689" y="186"/>
                  </a:lnTo>
                  <a:lnTo>
                    <a:pt x="1511" y="321"/>
                  </a:lnTo>
                  <a:lnTo>
                    <a:pt x="18" y="298"/>
                  </a:lnTo>
                  <a:lnTo>
                    <a:pt x="0" y="272"/>
                  </a:lnTo>
                  <a:lnTo>
                    <a:pt x="139" y="171"/>
                  </a:lnTo>
                  <a:lnTo>
                    <a:pt x="22" y="26"/>
                  </a:lnTo>
                  <a:close/>
                </a:path>
              </a:pathLst>
            </a:custGeom>
            <a:solidFill>
              <a:srgbClr val="5D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îŝ1íḋé"/>
            <p:cNvSpPr/>
            <p:nvPr>
              <p:custDataLst>
                <p:tags r:id="rId24"/>
              </p:custDataLst>
            </p:nvPr>
          </p:nvSpPr>
          <p:spPr bwMode="auto">
            <a:xfrm>
              <a:off x="6765013" y="2271929"/>
              <a:ext cx="1595578" cy="281685"/>
            </a:xfrm>
            <a:custGeom>
              <a:avLst/>
              <a:gdLst>
                <a:gd name="T0" fmla="*/ 5 w 1671"/>
                <a:gd name="T1" fmla="*/ 0 h 295"/>
                <a:gd name="T2" fmla="*/ 1498 w 1671"/>
                <a:gd name="T3" fmla="*/ 22 h 295"/>
                <a:gd name="T4" fmla="*/ 1671 w 1671"/>
                <a:gd name="T5" fmla="*/ 161 h 295"/>
                <a:gd name="T6" fmla="*/ 1493 w 1671"/>
                <a:gd name="T7" fmla="*/ 295 h 295"/>
                <a:gd name="T8" fmla="*/ 0 w 1671"/>
                <a:gd name="T9" fmla="*/ 272 h 295"/>
                <a:gd name="T10" fmla="*/ 121 w 1671"/>
                <a:gd name="T11" fmla="*/ 146 h 295"/>
                <a:gd name="T12" fmla="*/ 5 w 1671"/>
                <a:gd name="T13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1" h="295">
                  <a:moveTo>
                    <a:pt x="5" y="0"/>
                  </a:moveTo>
                  <a:lnTo>
                    <a:pt x="1498" y="22"/>
                  </a:lnTo>
                  <a:lnTo>
                    <a:pt x="1671" y="161"/>
                  </a:lnTo>
                  <a:lnTo>
                    <a:pt x="1493" y="295"/>
                  </a:lnTo>
                  <a:lnTo>
                    <a:pt x="0" y="272"/>
                  </a:lnTo>
                  <a:lnTo>
                    <a:pt x="121" y="14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E1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ïSlîḍè"/>
            <p:cNvSpPr/>
            <p:nvPr>
              <p:custDataLst>
                <p:tags r:id="rId25"/>
              </p:custDataLst>
            </p:nvPr>
          </p:nvSpPr>
          <p:spPr bwMode="auto">
            <a:xfrm>
              <a:off x="6979857" y="2631912"/>
              <a:ext cx="1115281" cy="493665"/>
            </a:xfrm>
            <a:custGeom>
              <a:avLst/>
              <a:gdLst>
                <a:gd name="T0" fmla="*/ 1168 w 1168"/>
                <a:gd name="T1" fmla="*/ 230 h 517"/>
                <a:gd name="T2" fmla="*/ 165 w 1168"/>
                <a:gd name="T3" fmla="*/ 517 h 517"/>
                <a:gd name="T4" fmla="*/ 18 w 1168"/>
                <a:gd name="T5" fmla="*/ 449 h 517"/>
                <a:gd name="T6" fmla="*/ 0 w 1168"/>
                <a:gd name="T7" fmla="*/ 424 h 517"/>
                <a:gd name="T8" fmla="*/ 106 w 1168"/>
                <a:gd name="T9" fmla="*/ 313 h 517"/>
                <a:gd name="T10" fmla="*/ 1092 w 1168"/>
                <a:gd name="T11" fmla="*/ 0 h 517"/>
                <a:gd name="T12" fmla="*/ 1110 w 1168"/>
                <a:gd name="T13" fmla="*/ 26 h 517"/>
                <a:gd name="T14" fmla="*/ 1058 w 1168"/>
                <a:gd name="T15" fmla="*/ 145 h 517"/>
                <a:gd name="T16" fmla="*/ 1150 w 1168"/>
                <a:gd name="T17" fmla="*/ 204 h 517"/>
                <a:gd name="T18" fmla="*/ 1168 w 1168"/>
                <a:gd name="T19" fmla="*/ 23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68" h="517">
                  <a:moveTo>
                    <a:pt x="1168" y="230"/>
                  </a:moveTo>
                  <a:lnTo>
                    <a:pt x="165" y="517"/>
                  </a:lnTo>
                  <a:lnTo>
                    <a:pt x="18" y="449"/>
                  </a:lnTo>
                  <a:lnTo>
                    <a:pt x="0" y="424"/>
                  </a:lnTo>
                  <a:lnTo>
                    <a:pt x="106" y="313"/>
                  </a:lnTo>
                  <a:lnTo>
                    <a:pt x="1092" y="0"/>
                  </a:lnTo>
                  <a:lnTo>
                    <a:pt x="1110" y="26"/>
                  </a:lnTo>
                  <a:lnTo>
                    <a:pt x="1058" y="145"/>
                  </a:lnTo>
                  <a:lnTo>
                    <a:pt x="1150" y="204"/>
                  </a:lnTo>
                  <a:lnTo>
                    <a:pt x="1168" y="230"/>
                  </a:lnTo>
                  <a:close/>
                </a:path>
              </a:pathLst>
            </a:custGeom>
            <a:solidFill>
              <a:srgbClr val="5D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iṡḷiḋé"/>
            <p:cNvSpPr/>
            <p:nvPr>
              <p:custDataLst>
                <p:tags r:id="rId26"/>
              </p:custDataLst>
            </p:nvPr>
          </p:nvSpPr>
          <p:spPr bwMode="auto">
            <a:xfrm>
              <a:off x="6979857" y="2631912"/>
              <a:ext cx="1098094" cy="468839"/>
            </a:xfrm>
            <a:custGeom>
              <a:avLst/>
              <a:gdLst>
                <a:gd name="T0" fmla="*/ 1150 w 1150"/>
                <a:gd name="T1" fmla="*/ 204 h 491"/>
                <a:gd name="T2" fmla="*/ 147 w 1150"/>
                <a:gd name="T3" fmla="*/ 491 h 491"/>
                <a:gd name="T4" fmla="*/ 0 w 1150"/>
                <a:gd name="T5" fmla="*/ 424 h 491"/>
                <a:gd name="T6" fmla="*/ 90 w 1150"/>
                <a:gd name="T7" fmla="*/ 288 h 491"/>
                <a:gd name="T8" fmla="*/ 1092 w 1150"/>
                <a:gd name="T9" fmla="*/ 0 h 491"/>
                <a:gd name="T10" fmla="*/ 1040 w 1150"/>
                <a:gd name="T11" fmla="*/ 119 h 491"/>
                <a:gd name="T12" fmla="*/ 1150 w 1150"/>
                <a:gd name="T13" fmla="*/ 204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50" h="491">
                  <a:moveTo>
                    <a:pt x="1150" y="204"/>
                  </a:moveTo>
                  <a:lnTo>
                    <a:pt x="147" y="491"/>
                  </a:lnTo>
                  <a:lnTo>
                    <a:pt x="0" y="424"/>
                  </a:lnTo>
                  <a:lnTo>
                    <a:pt x="90" y="288"/>
                  </a:lnTo>
                  <a:lnTo>
                    <a:pt x="1092" y="0"/>
                  </a:lnTo>
                  <a:lnTo>
                    <a:pt x="1040" y="119"/>
                  </a:lnTo>
                  <a:lnTo>
                    <a:pt x="1150" y="204"/>
                  </a:lnTo>
                  <a:close/>
                </a:path>
              </a:pathLst>
            </a:custGeom>
            <a:solidFill>
              <a:srgbClr val="E1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íṩ1iḓè"/>
            <p:cNvSpPr/>
            <p:nvPr>
              <p:custDataLst>
                <p:tags r:id="rId27"/>
              </p:custDataLst>
            </p:nvPr>
          </p:nvSpPr>
          <p:spPr bwMode="auto">
            <a:xfrm>
              <a:off x="6998955" y="3206741"/>
              <a:ext cx="1057990" cy="428734"/>
            </a:xfrm>
            <a:custGeom>
              <a:avLst/>
              <a:gdLst>
                <a:gd name="T0" fmla="*/ 68 w 1108"/>
                <a:gd name="T1" fmla="*/ 0 h 449"/>
                <a:gd name="T2" fmla="*/ 1005 w 1108"/>
                <a:gd name="T3" fmla="*/ 180 h 449"/>
                <a:gd name="T4" fmla="*/ 1021 w 1108"/>
                <a:gd name="T5" fmla="*/ 204 h 449"/>
                <a:gd name="T6" fmla="*/ 1108 w 1108"/>
                <a:gd name="T7" fmla="*/ 351 h 449"/>
                <a:gd name="T8" fmla="*/ 968 w 1108"/>
                <a:gd name="T9" fmla="*/ 449 h 449"/>
                <a:gd name="T10" fmla="*/ 15 w 1108"/>
                <a:gd name="T11" fmla="*/ 245 h 449"/>
                <a:gd name="T12" fmla="*/ 0 w 1108"/>
                <a:gd name="T13" fmla="*/ 220 h 449"/>
                <a:gd name="T14" fmla="*/ 116 w 1108"/>
                <a:gd name="T15" fmla="*/ 145 h 449"/>
                <a:gd name="T16" fmla="*/ 68 w 1108"/>
                <a:gd name="T17" fmla="*/ 0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8" h="449">
                  <a:moveTo>
                    <a:pt x="68" y="0"/>
                  </a:moveTo>
                  <a:lnTo>
                    <a:pt x="1005" y="180"/>
                  </a:lnTo>
                  <a:lnTo>
                    <a:pt x="1021" y="204"/>
                  </a:lnTo>
                  <a:lnTo>
                    <a:pt x="1108" y="351"/>
                  </a:lnTo>
                  <a:lnTo>
                    <a:pt x="968" y="449"/>
                  </a:lnTo>
                  <a:lnTo>
                    <a:pt x="15" y="245"/>
                  </a:lnTo>
                  <a:lnTo>
                    <a:pt x="0" y="220"/>
                  </a:lnTo>
                  <a:lnTo>
                    <a:pt x="116" y="14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5D91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ïSľïḍè"/>
            <p:cNvSpPr/>
            <p:nvPr>
              <p:custDataLst>
                <p:tags r:id="rId28"/>
              </p:custDataLst>
            </p:nvPr>
          </p:nvSpPr>
          <p:spPr bwMode="auto">
            <a:xfrm>
              <a:off x="6998955" y="3182869"/>
              <a:ext cx="1041757" cy="429689"/>
            </a:xfrm>
            <a:custGeom>
              <a:avLst/>
              <a:gdLst>
                <a:gd name="T0" fmla="*/ 52 w 1091"/>
                <a:gd name="T1" fmla="*/ 0 h 450"/>
                <a:gd name="T2" fmla="*/ 1005 w 1091"/>
                <a:gd name="T3" fmla="*/ 205 h 450"/>
                <a:gd name="T4" fmla="*/ 1091 w 1091"/>
                <a:gd name="T5" fmla="*/ 351 h 450"/>
                <a:gd name="T6" fmla="*/ 952 w 1091"/>
                <a:gd name="T7" fmla="*/ 450 h 450"/>
                <a:gd name="T8" fmla="*/ 0 w 1091"/>
                <a:gd name="T9" fmla="*/ 245 h 450"/>
                <a:gd name="T10" fmla="*/ 99 w 1091"/>
                <a:gd name="T11" fmla="*/ 146 h 450"/>
                <a:gd name="T12" fmla="*/ 52 w 1091"/>
                <a:gd name="T13" fmla="*/ 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1" h="450">
                  <a:moveTo>
                    <a:pt x="52" y="0"/>
                  </a:moveTo>
                  <a:lnTo>
                    <a:pt x="1005" y="205"/>
                  </a:lnTo>
                  <a:lnTo>
                    <a:pt x="1091" y="351"/>
                  </a:lnTo>
                  <a:lnTo>
                    <a:pt x="952" y="450"/>
                  </a:lnTo>
                  <a:lnTo>
                    <a:pt x="0" y="245"/>
                  </a:lnTo>
                  <a:lnTo>
                    <a:pt x="99" y="146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E1F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59" name="文本框 158"/>
          <p:cNvSpPr txBox="1"/>
          <p:nvPr>
            <p:custDataLst>
              <p:tags r:id="rId14"/>
            </p:custDataLst>
          </p:nvPr>
        </p:nvSpPr>
        <p:spPr>
          <a:xfrm>
            <a:off x="534099" y="973692"/>
            <a:ext cx="1112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勇往直前，创造梦想的职业旅程</a:t>
            </a:r>
            <a:endParaRPr lang="zh-CN" altLang="en-US" sz="2400" b="1" dirty="0">
              <a:solidFill>
                <a:schemeClr val="accent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>
            <p:custDataLst>
              <p:tags r:id="rId1"/>
            </p:custDataLst>
          </p:nvPr>
        </p:nvSpPr>
        <p:spPr>
          <a:xfrm>
            <a:off x="268605" y="975995"/>
            <a:ext cx="11675745" cy="5419090"/>
          </a:xfrm>
          <a:prstGeom prst="roundRect">
            <a:avLst>
              <a:gd name="adj" fmla="val 533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20700" dist="38100" dir="2700000" sx="77000" sy="77000" algn="tl" rotWithShape="0">
              <a:prstClr val="black">
                <a:alpha val="40000"/>
              </a:prstClr>
            </a:outerShdw>
            <a:reflection stA="45000" endPos="0" dist="50800" dir="5400000" sy="-100000" algn="bl" rotWithShape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490" y="232410"/>
            <a:ext cx="3347720" cy="57785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534099" y="973692"/>
            <a:ext cx="1112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一、职业发展规划</a:t>
            </a:r>
            <a:endParaRPr lang="zh-CN" altLang="en-US" sz="2400" b="1" dirty="0">
              <a:solidFill>
                <a:schemeClr val="accent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8E3E8AAE-5C16-A524-9344-A19D3A1B90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859" y="2531507"/>
            <a:ext cx="6015130" cy="24932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>
            <p:custDataLst>
              <p:tags r:id="rId1"/>
            </p:custDataLst>
          </p:nvPr>
        </p:nvSpPr>
        <p:spPr>
          <a:xfrm>
            <a:off x="268605" y="975995"/>
            <a:ext cx="11675745" cy="5419090"/>
          </a:xfrm>
          <a:prstGeom prst="roundRect">
            <a:avLst>
              <a:gd name="adj" fmla="val 533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20700" dist="38100" dir="2700000" sx="77000" sy="77000" algn="tl" rotWithShape="0">
              <a:prstClr val="black">
                <a:alpha val="40000"/>
              </a:prstClr>
            </a:outerShdw>
            <a:reflection stA="45000" endPos="0" dist="50800" dir="5400000" sy="-100000" algn="bl" rotWithShape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490" y="232410"/>
            <a:ext cx="3347720" cy="577850"/>
          </a:xfrm>
          <a:prstGeom prst="rect">
            <a:avLst/>
          </a:prstGeom>
        </p:spPr>
      </p:pic>
      <p:sp>
        <p:nvSpPr>
          <p:cNvPr id="56" name="文本框 55"/>
          <p:cNvSpPr txBox="1"/>
          <p:nvPr>
            <p:custDataLst>
              <p:tags r:id="rId2"/>
            </p:custDataLst>
          </p:nvPr>
        </p:nvSpPr>
        <p:spPr>
          <a:xfrm>
            <a:off x="534099" y="973692"/>
            <a:ext cx="1112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一、职业发展规划 </a:t>
            </a:r>
            <a:r>
              <a:rPr lang="en-US" altLang="zh-CN" sz="2400" b="1" dirty="0"/>
              <a:t>– </a:t>
            </a:r>
            <a:r>
              <a:rPr lang="zh-CN" altLang="en-US" sz="2400" b="1" dirty="0"/>
              <a:t>职业目标起源</a:t>
            </a:r>
            <a:endParaRPr lang="zh-CN" altLang="en-US" sz="2400" b="1" dirty="0">
              <a:solidFill>
                <a:schemeClr val="accent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文本框 60"/>
          <p:cNvSpPr txBox="1"/>
          <p:nvPr>
            <p:custDataLst>
              <p:tags r:id="rId3"/>
            </p:custDataLst>
          </p:nvPr>
        </p:nvSpPr>
        <p:spPr>
          <a:xfrm>
            <a:off x="692594" y="1694829"/>
            <a:ext cx="10780078" cy="3871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5600" algn="just">
              <a:lnSpc>
                <a:spcPct val="125000"/>
              </a:lnSpc>
            </a:pPr>
            <a:r>
              <a:rPr lang="zh-CN" altLang="en-US" kern="100" dirty="0"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我的表哥初中就去学习了计算机相关的技术，自己开了个电脑维修店，在我刚上小学的时候就教我打字、做系统、维修电脑等等相关知识，因此我从小就对计算机这个产品有了十足的兴趣。</a:t>
            </a:r>
          </a:p>
          <a:p>
            <a:pPr indent="355600" algn="just">
              <a:lnSpc>
                <a:spcPct val="125000"/>
              </a:lnSpc>
            </a:pPr>
            <a:r>
              <a:rPr lang="zh-CN" altLang="en-US" kern="100" dirty="0"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在大学的学习过程中，发现对于本专业的就业方向大致分为三个方向。第一个方向就是从事研发方向，例如算法工程师、新的技术框架开发等等；第二个方向就是从事业务工作方向，这也是从事本行业的大多数去向，到各个公司从事产品的开发、维护等等；第三个方向就是从事与本专业无关的行业。</a:t>
            </a:r>
          </a:p>
          <a:p>
            <a:pPr indent="355600" algn="just">
              <a:lnSpc>
                <a:spcPct val="125000"/>
              </a:lnSpc>
            </a:pPr>
            <a:r>
              <a:rPr lang="zh-CN" altLang="en-US" kern="100" dirty="0"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随着科技的进步和数字化转型的推动，计算机职业在各个领域都变得越来越重要，因此国家对计算机方向的人才需求是持续增长的。众所周知的就是国家关系于解决“卡脖子”问题等等。而本行业随着时代的发展对与技术人员的需求也是持续不断的，目前流量比较高的就是</a:t>
            </a:r>
            <a:r>
              <a:rPr lang="en-US" altLang="zh-CN" kern="100" dirty="0" err="1"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HarmonyOS</a:t>
            </a:r>
            <a:r>
              <a:rPr lang="zh-CN" altLang="en-US" kern="100" dirty="0">
                <a:effectLst/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的开发工程师，而其他厂商也要开发自己的产品则不可避免的需要相关技术的人员。</a:t>
            </a:r>
            <a:endParaRPr lang="en-US" altLang="zh-CN" kern="100" dirty="0">
              <a:effectLst/>
              <a:latin typeface="等线" panose="0201060003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indent="355600" algn="just">
              <a:lnSpc>
                <a:spcPct val="125000"/>
              </a:lnSpc>
            </a:pPr>
            <a:r>
              <a:rPr lang="zh-CN" altLang="en-US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我的目标即面向业务的软件工程师，致力于开发出更普适的软件产品，提高国民的工作效率，生活需求，便利于普罗大众的同时实现对自我价值的追求。</a:t>
            </a:r>
            <a:endParaRPr lang="zh-CN" altLang="en-US" kern="100" dirty="0">
              <a:effectLst/>
              <a:latin typeface="等线" panose="02010600030101010101" pitchFamily="2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>
            <p:custDataLst>
              <p:tags r:id="rId1"/>
            </p:custDataLst>
          </p:nvPr>
        </p:nvSpPr>
        <p:spPr>
          <a:xfrm>
            <a:off x="268605" y="975995"/>
            <a:ext cx="11675745" cy="5419090"/>
          </a:xfrm>
          <a:prstGeom prst="roundRect">
            <a:avLst>
              <a:gd name="adj" fmla="val 533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20700" dist="38100" dir="2700000" sx="77000" sy="77000" algn="tl" rotWithShape="0">
              <a:prstClr val="black">
                <a:alpha val="40000"/>
              </a:prstClr>
            </a:outerShdw>
            <a:reflection stA="45000" endPos="0" dist="50800" dir="5400000" sy="-100000" algn="bl" rotWithShape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490" y="232410"/>
            <a:ext cx="3347720" cy="577850"/>
          </a:xfrm>
          <a:prstGeom prst="rect">
            <a:avLst/>
          </a:prstGeom>
        </p:spPr>
      </p:pic>
      <p:sp>
        <p:nvSpPr>
          <p:cNvPr id="56" name="文本框 55"/>
          <p:cNvSpPr txBox="1"/>
          <p:nvPr>
            <p:custDataLst>
              <p:tags r:id="rId2"/>
            </p:custDataLst>
          </p:nvPr>
        </p:nvSpPr>
        <p:spPr>
          <a:xfrm>
            <a:off x="534099" y="973692"/>
            <a:ext cx="1112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一、职业发展规划 </a:t>
            </a:r>
            <a:r>
              <a:rPr lang="en-US" altLang="zh-CN" sz="2400" b="1" dirty="0"/>
              <a:t>– </a:t>
            </a:r>
            <a:r>
              <a:rPr lang="zh-CN" altLang="en-US" sz="2400" b="1" dirty="0"/>
              <a:t>职业目标的适配性分析</a:t>
            </a:r>
            <a:endParaRPr lang="zh-CN" altLang="en-US" sz="2400" b="1" dirty="0">
              <a:solidFill>
                <a:schemeClr val="accent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534098" y="1643369"/>
            <a:ext cx="11042325" cy="4845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56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通过互联网搜索和优秀校友讲座，我了解到目标职业的主要工作职责是软件工程师。软件工程师负责开发、设计和维护软件系统，并解决与软件开发相关的问题，对从业者的能力要求包括：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专业知识技能：软件工程师需要具备扎实的计算机科学和软件工程知识，包括编程语言、算法与数据结构、软件开发方法和工具等方面的知识。此外，他们还需要不断学习和更新自己的知识，以适应快速发展的技术领域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可迁移技能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除了专业知识技能，软件工程师还需要具备一些可迁移的技能，如问题解决能力、分析能力、团队合作能力、沟通能力和创新能力等。这些技能可以在不同的工作环境中发挥作用，并且有助于解决复杂的技术问题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自我管理技能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软件工程师需要具备良好的自我管理能力。这包括职业道德、素质、个性特征和品质等方面。他们需要具备责任心、自我激励能力、时间管理能力和团队合作精神，以高效地完成工作并与团队成员协作。</a:t>
            </a:r>
          </a:p>
          <a:p>
            <a:pPr indent="3556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我学习的专业是软件工程，这为我提供了扎实的计算机基础知识和编程技能，为从事软件工程师职业奠定了基础。此外，我对软件开发和技术创新具有浓厚的兴趣，并且乐于解决复杂的问题。我在团队合作和沟通方面也具备较强的能力，这在软件开发过程中是非常重要的。他人对我的评价是我具备良好的分析能力和创新思维，并且在解决问题时具备耐心和毅力。我的价值取向是追求技术创新和社会价值，我希望通过软件开发来改善人们的生活。</a:t>
            </a:r>
          </a:p>
          <a:p>
            <a:pPr indent="457200" algn="just" fontAlgn="auto">
              <a:lnSpc>
                <a:spcPct val="125000"/>
              </a:lnSpc>
            </a:pP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>
            <p:custDataLst>
              <p:tags r:id="rId1"/>
            </p:custDataLst>
          </p:nvPr>
        </p:nvSpPr>
        <p:spPr>
          <a:xfrm>
            <a:off x="268605" y="975995"/>
            <a:ext cx="11675745" cy="5419090"/>
          </a:xfrm>
          <a:prstGeom prst="roundRect">
            <a:avLst>
              <a:gd name="adj" fmla="val 533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20700" dist="38100" dir="2700000" sx="77000" sy="77000" algn="tl" rotWithShape="0">
              <a:prstClr val="black">
                <a:alpha val="40000"/>
              </a:prstClr>
            </a:outerShdw>
            <a:reflection stA="45000" endPos="0" dist="50800" dir="5400000" sy="-100000" algn="bl" rotWithShape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490" y="232410"/>
            <a:ext cx="3347720" cy="57785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534099" y="973692"/>
            <a:ext cx="1112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二、成长行动</a:t>
            </a:r>
            <a:endParaRPr lang="zh-CN" altLang="en-US" sz="2400" b="1" dirty="0">
              <a:solidFill>
                <a:schemeClr val="accent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61E1898-00F7-A8FF-A541-A134F2A8B564}"/>
              </a:ext>
            </a:extLst>
          </p:cNvPr>
          <p:cNvGrpSpPr/>
          <p:nvPr/>
        </p:nvGrpSpPr>
        <p:grpSpPr>
          <a:xfrm>
            <a:off x="2021306" y="2131554"/>
            <a:ext cx="8061506" cy="3107972"/>
            <a:chOff x="3092116" y="1875014"/>
            <a:chExt cx="8061506" cy="3107972"/>
          </a:xfrm>
        </p:grpSpPr>
        <p:pic>
          <p:nvPicPr>
            <p:cNvPr id="13" name="图片 12" descr="图示&#10;&#10;描述已自动生成">
              <a:extLst>
                <a:ext uri="{FF2B5EF4-FFF2-40B4-BE49-F238E27FC236}">
                  <a16:creationId xmlns:a16="http://schemas.microsoft.com/office/drawing/2014/main" id="{C6ACD4C1-5496-86E6-78C9-7063DABF09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03"/>
            <a:stretch/>
          </p:blipFill>
          <p:spPr>
            <a:xfrm>
              <a:off x="3092116" y="1875014"/>
              <a:ext cx="8061506" cy="3107972"/>
            </a:xfrm>
            <a:prstGeom prst="rect">
              <a:avLst/>
            </a:prstGeom>
          </p:spPr>
        </p:pic>
        <p:pic>
          <p:nvPicPr>
            <p:cNvPr id="14" name="图片 13" descr="图示&#10;&#10;描述已自动生成">
              <a:extLst>
                <a:ext uri="{FF2B5EF4-FFF2-40B4-BE49-F238E27FC236}">
                  <a16:creationId xmlns:a16="http://schemas.microsoft.com/office/drawing/2014/main" id="{1B6AC516-DD0F-DCB9-E2A0-FFF19F62DE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04" r="77853"/>
            <a:stretch/>
          </p:blipFill>
          <p:spPr>
            <a:xfrm>
              <a:off x="10629899" y="1875014"/>
              <a:ext cx="186490" cy="31079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>
            <p:custDataLst>
              <p:tags r:id="rId1"/>
            </p:custDataLst>
          </p:nvPr>
        </p:nvSpPr>
        <p:spPr>
          <a:xfrm>
            <a:off x="268605" y="975995"/>
            <a:ext cx="11675745" cy="5419090"/>
          </a:xfrm>
          <a:prstGeom prst="roundRect">
            <a:avLst>
              <a:gd name="adj" fmla="val 533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20700" dist="38100" dir="2700000" sx="77000" sy="77000" algn="tl" rotWithShape="0">
              <a:prstClr val="black">
                <a:alpha val="40000"/>
              </a:prstClr>
            </a:outerShdw>
            <a:reflection stA="45000" endPos="0" dist="50800" dir="5400000" sy="-100000" algn="bl" rotWithShape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490" y="232410"/>
            <a:ext cx="3347720" cy="577850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B64FB5F-FB10-C4EE-3321-701F7D95F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453892"/>
              </p:ext>
            </p:extLst>
          </p:nvPr>
        </p:nvGraphicFramePr>
        <p:xfrm>
          <a:off x="1562556" y="1582252"/>
          <a:ext cx="9066888" cy="438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148">
                  <a:extLst>
                    <a:ext uri="{9D8B030D-6E8A-4147-A177-3AD203B41FA5}">
                      <a16:colId xmlns:a16="http://schemas.microsoft.com/office/drawing/2014/main" val="2390482649"/>
                    </a:ext>
                  </a:extLst>
                </a:gridCol>
                <a:gridCol w="1511148">
                  <a:extLst>
                    <a:ext uri="{9D8B030D-6E8A-4147-A177-3AD203B41FA5}">
                      <a16:colId xmlns:a16="http://schemas.microsoft.com/office/drawing/2014/main" val="3979861241"/>
                    </a:ext>
                  </a:extLst>
                </a:gridCol>
                <a:gridCol w="1511148">
                  <a:extLst>
                    <a:ext uri="{9D8B030D-6E8A-4147-A177-3AD203B41FA5}">
                      <a16:colId xmlns:a16="http://schemas.microsoft.com/office/drawing/2014/main" val="2245788901"/>
                    </a:ext>
                  </a:extLst>
                </a:gridCol>
                <a:gridCol w="1511148">
                  <a:extLst>
                    <a:ext uri="{9D8B030D-6E8A-4147-A177-3AD203B41FA5}">
                      <a16:colId xmlns:a16="http://schemas.microsoft.com/office/drawing/2014/main" val="2164333814"/>
                    </a:ext>
                  </a:extLst>
                </a:gridCol>
                <a:gridCol w="1511148">
                  <a:extLst>
                    <a:ext uri="{9D8B030D-6E8A-4147-A177-3AD203B41FA5}">
                      <a16:colId xmlns:a16="http://schemas.microsoft.com/office/drawing/2014/main" val="359669216"/>
                    </a:ext>
                  </a:extLst>
                </a:gridCol>
                <a:gridCol w="1511148">
                  <a:extLst>
                    <a:ext uri="{9D8B030D-6E8A-4147-A177-3AD203B41FA5}">
                      <a16:colId xmlns:a16="http://schemas.microsoft.com/office/drawing/2014/main" val="3044993151"/>
                    </a:ext>
                  </a:extLst>
                </a:gridCol>
              </a:tblGrid>
              <a:tr h="4350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岗位要求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符合要点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大一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大二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大三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备注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617606"/>
                  </a:ext>
                </a:extLst>
              </a:tr>
              <a:tr h="8193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掌握</a:t>
                      </a:r>
                      <a:r>
                        <a:rPr lang="zh-CN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计算机科学的基本知识</a:t>
                      </a:r>
                      <a:r>
                        <a:rPr lang="en-US" altLang="zh-CN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CN" altLang="en-US" sz="9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操作系统、计算机组成原理、数据结构、算法分析与设计、基本的编程语言、编译原理等学科</a:t>
                      </a:r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在校系统学习相关知识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学习</a:t>
                      </a:r>
                      <a:r>
                        <a:rPr lang="en-US" altLang="zh-CN" sz="900" dirty="0"/>
                        <a:t>C</a:t>
                      </a:r>
                      <a:r>
                        <a:rPr lang="zh-CN" altLang="en-US" sz="900" dirty="0"/>
                        <a:t>语言程序设计、离散数学、数字逻辑电路、电子技术</a:t>
                      </a:r>
                      <a:endParaRPr lang="en-US" altLang="zh-CN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学习数据结构、</a:t>
                      </a:r>
                      <a:r>
                        <a:rPr lang="en-US" altLang="zh-CN" sz="900" dirty="0"/>
                        <a:t>Java</a:t>
                      </a:r>
                      <a:r>
                        <a:rPr lang="zh-CN" altLang="en-US" sz="900" dirty="0"/>
                        <a:t>语言面向对象程序设计、计算机组成原理、操作系统、软件工程、算法分析与设计、数据库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学习深入理解计算机系统、设计模式、</a:t>
                      </a:r>
                      <a:r>
                        <a:rPr lang="en-US" altLang="zh-CN" sz="900" dirty="0"/>
                        <a:t>UML</a:t>
                      </a:r>
                      <a:r>
                        <a:rPr lang="zh-CN" altLang="en-US" sz="900" dirty="0"/>
                        <a:t>统一建模语言、计算机网络、软件测试、</a:t>
                      </a:r>
                      <a:r>
                        <a:rPr lang="en-US" altLang="zh-CN" sz="900" dirty="0"/>
                        <a:t>It</a:t>
                      </a:r>
                      <a:r>
                        <a:rPr lang="zh-CN" altLang="en-US" sz="900" dirty="0"/>
                        <a:t>项目管理、人工智能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抓好自身学习、课堂学习之余自己对知识进行温习，查缺补漏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909758"/>
                  </a:ext>
                </a:extLst>
              </a:tr>
              <a:tr h="4350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参与过一定规模的软件开发工作</a:t>
                      </a:r>
                      <a:r>
                        <a:rPr lang="en-US" altLang="zh-CN" sz="900" dirty="0"/>
                        <a:t>,</a:t>
                      </a:r>
                      <a:r>
                        <a:rPr lang="zh-CN" altLang="en-US" sz="900" dirty="0"/>
                        <a:t>积极参与开源社区并贡献过代码</a:t>
                      </a:r>
                      <a:r>
                        <a:rPr lang="en-US" altLang="zh-CN" sz="900" dirty="0"/>
                        <a:t>,</a:t>
                      </a:r>
                      <a:r>
                        <a:rPr lang="zh-CN" altLang="en-US" sz="900" dirty="0"/>
                        <a:t>自己编写过一定规模的代码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自己实现或小组合作开发单体架构项目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基于</a:t>
                      </a:r>
                      <a:r>
                        <a:rPr lang="en-US" altLang="zh-CN" sz="900" dirty="0"/>
                        <a:t>C</a:t>
                      </a:r>
                      <a:r>
                        <a:rPr lang="zh-CN" altLang="en-US" sz="900" dirty="0"/>
                        <a:t>语言开发停车场收费系统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基于</a:t>
                      </a:r>
                      <a:r>
                        <a:rPr lang="en-US" altLang="zh-CN" sz="900" dirty="0"/>
                        <a:t>JavaFX</a:t>
                      </a:r>
                      <a:r>
                        <a:rPr lang="zh-CN" altLang="en-US" sz="900" dirty="0"/>
                        <a:t>开发在线多人斗地主游戏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基于</a:t>
                      </a:r>
                      <a:r>
                        <a:rPr lang="en-US" altLang="zh-CN" sz="900" dirty="0" err="1"/>
                        <a:t>SpringBoot+Thymeleaf</a:t>
                      </a:r>
                      <a:r>
                        <a:rPr lang="zh-CN" altLang="en-US" sz="900" dirty="0"/>
                        <a:t>开发在线购物商城，基于</a:t>
                      </a:r>
                      <a:r>
                        <a:rPr lang="en-US" altLang="zh-CN" sz="900" dirty="0" err="1"/>
                        <a:t>django</a:t>
                      </a:r>
                      <a:r>
                        <a:rPr lang="zh-CN" altLang="en-US" sz="900" dirty="0"/>
                        <a:t>开发在线</a:t>
                      </a:r>
                      <a:r>
                        <a:rPr lang="en-US" altLang="zh-CN" sz="900" dirty="0"/>
                        <a:t>ECG</a:t>
                      </a:r>
                      <a:r>
                        <a:rPr lang="zh-CN" altLang="en-US" sz="900" dirty="0"/>
                        <a:t>分析系统、基于</a:t>
                      </a:r>
                      <a:r>
                        <a:rPr lang="en-US" altLang="zh-CN" sz="900" dirty="0" err="1"/>
                        <a:t>SpringCloud</a:t>
                      </a:r>
                      <a:r>
                        <a:rPr lang="zh-CN" altLang="en-US" sz="900" dirty="0"/>
                        <a:t>开发头条</a:t>
                      </a:r>
                      <a:r>
                        <a:rPr lang="en-US" altLang="zh-CN" sz="900" dirty="0"/>
                        <a:t>web</a:t>
                      </a:r>
                      <a:r>
                        <a:rPr lang="zh-CN" altLang="en-US" sz="900" dirty="0"/>
                        <a:t>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了解项目管理、需求分析和软件开发的基本流程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85102"/>
                  </a:ext>
                </a:extLst>
              </a:tr>
              <a:tr h="4350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熟悉常用编程语言</a:t>
                      </a:r>
                      <a:r>
                        <a:rPr lang="en-US" altLang="zh-CN" sz="900" dirty="0"/>
                        <a:t>,</a:t>
                      </a:r>
                      <a:r>
                        <a:rPr lang="zh-CN" altLang="en-US" sz="900" dirty="0"/>
                        <a:t>诸如</a:t>
                      </a:r>
                      <a:r>
                        <a:rPr lang="en-US" altLang="zh-CN" sz="900" dirty="0"/>
                        <a:t>C/C++,</a:t>
                      </a:r>
                      <a:r>
                        <a:rPr lang="en-US" altLang="zh-CN" sz="900" dirty="0" err="1"/>
                        <a:t>java,python</a:t>
                      </a:r>
                      <a:r>
                        <a:rPr lang="zh-CN" altLang="en-US" sz="900" dirty="0"/>
                        <a:t>等</a:t>
                      </a:r>
                      <a:r>
                        <a:rPr lang="en-US" altLang="zh-CN" sz="900" dirty="0"/>
                        <a:t>,</a:t>
                      </a:r>
                      <a:r>
                        <a:rPr lang="zh-CN" altLang="en-US" sz="900" dirty="0"/>
                        <a:t>并对某一门或多门语言的特性有着较深入的理解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掌握</a:t>
                      </a:r>
                      <a:r>
                        <a:rPr lang="en-US" altLang="zh-CN" sz="900" dirty="0"/>
                        <a:t>Java</a:t>
                      </a:r>
                      <a:r>
                        <a:rPr lang="zh-CN" altLang="en-US" sz="900" dirty="0"/>
                        <a:t>开发核心技术栈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学习编程</a:t>
                      </a:r>
                      <a:r>
                        <a:rPr lang="en-US" altLang="zh-CN" sz="900" dirty="0"/>
                        <a:t>C</a:t>
                      </a:r>
                      <a:r>
                        <a:rPr lang="zh-CN" altLang="en-US" sz="900" dirty="0"/>
                        <a:t>语言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学习面向对象思想、</a:t>
                      </a:r>
                      <a:r>
                        <a:rPr lang="en-US" altLang="zh-CN" sz="900" dirty="0"/>
                        <a:t>Java</a:t>
                      </a:r>
                      <a:r>
                        <a:rPr lang="zh-CN" altLang="en-US" sz="900" dirty="0"/>
                        <a:t>语言、</a:t>
                      </a:r>
                      <a:r>
                        <a:rPr lang="en-US" altLang="zh-CN" sz="900" dirty="0"/>
                        <a:t>Python</a:t>
                      </a:r>
                      <a:r>
                        <a:rPr lang="zh-CN" altLang="en-US" sz="900" dirty="0"/>
                        <a:t>语言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深入学习基于</a:t>
                      </a:r>
                      <a:r>
                        <a:rPr lang="en-US" altLang="zh-CN" sz="900" dirty="0"/>
                        <a:t>java</a:t>
                      </a:r>
                      <a:r>
                        <a:rPr lang="zh-CN" altLang="en-US" sz="900" dirty="0"/>
                        <a:t>语言开发的技术栈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已经掌握</a:t>
                      </a:r>
                      <a:r>
                        <a:rPr lang="en-US" altLang="zh-CN" sz="900" dirty="0" err="1"/>
                        <a:t>javaweb</a:t>
                      </a:r>
                      <a:r>
                        <a:rPr lang="zh-CN" altLang="en-US" sz="900" dirty="0"/>
                        <a:t>、</a:t>
                      </a:r>
                      <a:r>
                        <a:rPr lang="en-US" altLang="zh-CN" sz="900" dirty="0" err="1"/>
                        <a:t>Mysql</a:t>
                      </a:r>
                      <a:r>
                        <a:rPr lang="zh-CN" altLang="en-US" sz="900" dirty="0"/>
                        <a:t>、</a:t>
                      </a:r>
                      <a:r>
                        <a:rPr lang="en-US" altLang="zh-CN" sz="900" dirty="0"/>
                        <a:t>SQL Server</a:t>
                      </a:r>
                      <a:r>
                        <a:rPr lang="zh-CN" altLang="en-US" sz="900" dirty="0"/>
                        <a:t>、</a:t>
                      </a:r>
                      <a:r>
                        <a:rPr lang="en-US" altLang="zh-CN" sz="900" dirty="0"/>
                        <a:t>MVC</a:t>
                      </a:r>
                      <a:r>
                        <a:rPr lang="zh-CN" altLang="en-US" sz="900" dirty="0"/>
                        <a:t>、</a:t>
                      </a:r>
                      <a:r>
                        <a:rPr lang="en-US" altLang="zh-CN" sz="900" dirty="0"/>
                        <a:t>Spring</a:t>
                      </a:r>
                      <a:r>
                        <a:rPr lang="zh-CN" altLang="en-US" sz="900" dirty="0"/>
                        <a:t>、</a:t>
                      </a:r>
                      <a:r>
                        <a:rPr lang="en-US" altLang="zh-CN" sz="900" dirty="0" err="1"/>
                        <a:t>Mybatis</a:t>
                      </a:r>
                      <a:r>
                        <a:rPr lang="zh-CN" altLang="en-US" sz="900" dirty="0"/>
                        <a:t>、</a:t>
                      </a:r>
                      <a:r>
                        <a:rPr lang="en-US" altLang="zh-CN" sz="900" dirty="0"/>
                        <a:t>Nginx</a:t>
                      </a:r>
                      <a:r>
                        <a:rPr lang="zh-CN" altLang="en-US" sz="900" dirty="0"/>
                        <a:t>、</a:t>
                      </a:r>
                      <a:r>
                        <a:rPr lang="en-US" altLang="zh-CN" sz="900" dirty="0"/>
                        <a:t>Redis</a:t>
                      </a:r>
                      <a:r>
                        <a:rPr lang="zh-CN" altLang="en-US" sz="900" dirty="0"/>
                        <a:t>、</a:t>
                      </a:r>
                      <a:r>
                        <a:rPr lang="en-US" altLang="zh-CN" sz="900" dirty="0"/>
                        <a:t>Docker</a:t>
                      </a:r>
                      <a:r>
                        <a:rPr lang="zh-CN" altLang="en-US" sz="900" dirty="0"/>
                        <a:t>、</a:t>
                      </a:r>
                      <a:r>
                        <a:rPr lang="en-US" altLang="zh-CN" sz="900" dirty="0"/>
                        <a:t>zookeeper</a:t>
                      </a:r>
                      <a:r>
                        <a:rPr lang="zh-CN" altLang="en-US" sz="900" dirty="0"/>
                        <a:t>等知识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175769"/>
                  </a:ext>
                </a:extLst>
              </a:tr>
              <a:tr h="4350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基本的数据结构和算法设计能力</a:t>
                      </a:r>
                      <a:r>
                        <a:rPr lang="en-US" altLang="zh-CN" sz="900" dirty="0"/>
                        <a:t>,</a:t>
                      </a:r>
                      <a:r>
                        <a:rPr lang="zh-CN" altLang="en-US" sz="900" dirty="0"/>
                        <a:t>熟练掌握数据结构的应用和复杂度分析并灵活运用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了解并熟练应用基本数据结构和算法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学习数据结构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学习算法设计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在</a:t>
                      </a:r>
                      <a:r>
                        <a:rPr lang="en-US" altLang="zh-CN" sz="900" dirty="0" err="1"/>
                        <a:t>Leetcode</a:t>
                      </a:r>
                      <a:r>
                        <a:rPr lang="zh-CN" altLang="en-US" sz="900" dirty="0"/>
                        <a:t>持续练习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对于代码的进一步理解，简化代码，提高代码运行效率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106713"/>
                  </a:ext>
                </a:extLst>
              </a:tr>
              <a:tr h="4350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沟通能力、表达能力以及团队合作能力</a:t>
                      </a:r>
                      <a:r>
                        <a:rPr lang="en-US" altLang="zh-CN" sz="900" dirty="0"/>
                        <a:t>,</a:t>
                      </a:r>
                      <a:r>
                        <a:rPr lang="zh-CN" altLang="en-US" sz="900" dirty="0"/>
                        <a:t>能够与团队中的成员协同开发</a:t>
                      </a:r>
                      <a:r>
                        <a:rPr lang="en-US" altLang="zh-CN" sz="900" dirty="0"/>
                        <a:t>,</a:t>
                      </a:r>
                      <a:r>
                        <a:rPr lang="zh-CN" altLang="en-US" sz="900" dirty="0"/>
                        <a:t>共同完成任务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具有良好的沟通能力、团队合作能力以及学习能力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参加义务维修站，面向全校师生提供电子产品维修服务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参加校园街舞社团并进行多次演出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组建项目小组合作开发多项小型软件项目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900" dirty="0"/>
                        <a:t>进一步提高了团队合作、沟通表达、组织管理的能力，同时加强了自我学习能力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739496"/>
                  </a:ext>
                </a:extLst>
              </a:tr>
              <a:tr h="435010"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9206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>
            <p:custDataLst>
              <p:tags r:id="rId1"/>
            </p:custDataLst>
          </p:nvPr>
        </p:nvSpPr>
        <p:spPr>
          <a:xfrm>
            <a:off x="268605" y="975995"/>
            <a:ext cx="11675745" cy="5419090"/>
          </a:xfrm>
          <a:prstGeom prst="roundRect">
            <a:avLst>
              <a:gd name="adj" fmla="val 533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20700" dist="38100" dir="2700000" sx="77000" sy="77000" algn="tl" rotWithShape="0">
              <a:prstClr val="black">
                <a:alpha val="40000"/>
              </a:prstClr>
            </a:outerShdw>
            <a:reflection stA="45000" endPos="0" dist="50800" dir="5400000" sy="-100000" algn="bl" rotWithShape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490" y="232410"/>
            <a:ext cx="3347720" cy="57785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534099" y="973692"/>
            <a:ext cx="1112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三、成长计划</a:t>
            </a:r>
            <a:endParaRPr lang="zh-CN" altLang="en-US" sz="2400" b="1" dirty="0">
              <a:solidFill>
                <a:schemeClr val="accent3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24466235"/>
              </p:ext>
            </p:extLst>
          </p:nvPr>
        </p:nvGraphicFramePr>
        <p:xfrm>
          <a:off x="719963" y="1667436"/>
          <a:ext cx="10937938" cy="458187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88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8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4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7190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时间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kern="100" dirty="0">
                          <a:solidFill>
                            <a:schemeClr val="bg1"/>
                          </a:solidFill>
                          <a:effectLst/>
                        </a:rPr>
                        <a:t>目标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具体行动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</a:rPr>
                        <a:t>评估调整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143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2023.7</a:t>
                      </a:r>
                      <a:r>
                        <a:rPr lang="zh-CN" alt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至今</a:t>
                      </a:r>
                      <a:endParaRPr lang="en-US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学习开发技术栈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学习</a:t>
                      </a:r>
                      <a:r>
                        <a:rPr lang="en-US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Java</a:t>
                      </a:r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后端开发、架构设计等相关技术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已完成主要核心技术</a:t>
                      </a:r>
                      <a:r>
                        <a:rPr lang="en-US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部分主流框架</a:t>
                      </a:r>
                      <a:r>
                        <a:rPr lang="en-US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部分中间件的学习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19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2023.9</a:t>
                      </a:r>
                      <a:r>
                        <a:rPr lang="zh-CN" alt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至今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参考软考高级考试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认真学习架构知识，了解时代前沿的相关技术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学习结果尚可，成功参考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143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2023.11</a:t>
                      </a:r>
                      <a:r>
                        <a:rPr lang="zh-CN" alt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至今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学习本专业的课程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不旷课不早退，除了上课听讲以外，课下再次学习相关课程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过程中由于工作有些许中断，但</a:t>
                      </a:r>
                      <a:r>
                        <a:rPr lang="zh-CN" alt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目前已</a:t>
                      </a:r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形成了</a:t>
                      </a:r>
                      <a:r>
                        <a:rPr lang="zh-CN" alt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有</a:t>
                      </a:r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体系的笔记内容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19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2023.11</a:t>
                      </a:r>
                      <a:r>
                        <a:rPr lang="zh-CN" alt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至今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学习相关</a:t>
                      </a:r>
                      <a:r>
                        <a:rPr lang="en-US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408</a:t>
                      </a:r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相关知识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夯实计算机理论基础</a:t>
                      </a:r>
                      <a:r>
                        <a:rPr lang="en-US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同时也为考研做相关准备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在专业课程学习的同时有相关学习</a:t>
                      </a:r>
                      <a:endParaRPr lang="zh-CN" sz="12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190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2023.12</a:t>
                      </a:r>
                      <a:r>
                        <a:rPr lang="zh-CN" alt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至今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增加项目经验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学习开源项目</a:t>
                      </a:r>
                      <a:r>
                        <a:rPr lang="en-US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独立开发单体架构的项目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1800" kern="100" dirty="0"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已完成管理系统和媒体平台系统的开发</a:t>
                      </a:r>
                      <a:endParaRPr lang="zh-CN" sz="12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190"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>
            <p:custDataLst>
              <p:tags r:id="rId1"/>
            </p:custDataLst>
          </p:nvPr>
        </p:nvSpPr>
        <p:spPr>
          <a:xfrm>
            <a:off x="268605" y="946115"/>
            <a:ext cx="11675745" cy="5419090"/>
          </a:xfrm>
          <a:prstGeom prst="roundRect">
            <a:avLst>
              <a:gd name="adj" fmla="val 533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20700" dist="38100" dir="2700000" sx="77000" sy="77000" algn="tl" rotWithShape="0">
              <a:prstClr val="black">
                <a:alpha val="40000"/>
              </a:prstClr>
            </a:outerShdw>
            <a:reflection stA="45000" endPos="0" dist="50800" dir="5400000" sy="-100000" algn="bl" rotWithShape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490" y="232410"/>
            <a:ext cx="3347720" cy="5778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964C606-559F-4689-AB70-4CE2CD0E9F4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309882" y="1740572"/>
            <a:ext cx="78389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         勇往直前，创造梦想的职业旅程，我将坚守初心，追逐梦想。无论前方道路如何崎岖，我都会毫不退缩地迈出每一步，勇敢面对困难和挑战。我相信，只要我坚持不懈，将梦想转化为行动，就能够创造出令人惊叹的成就。我将用汗水和努力铸就自己的辉煌，让梦想在现实中绽放光芒！</a:t>
            </a:r>
            <a:endParaRPr lang="en-US" altLang="zh-CN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6571BD1-9957-93E0-E0D3-F0962482C8F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826948" y="4217813"/>
            <a:ext cx="28048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/>
              <a:t>谢谢大家！</a:t>
            </a:r>
            <a:endParaRPr lang="en-US" altLang="zh-CN" sz="4800" b="1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JjMTI5M2YwMzdiNTA1ZDIwYzAzY2Q1MzVlYmQ3OD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1298</Words>
  <Application>Microsoft Office PowerPoint</Application>
  <PresentationFormat>宽屏</PresentationFormat>
  <Paragraphs>85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楷体</vt:lpstr>
      <vt:lpstr>Arial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Maxbao</cp:lastModifiedBy>
  <cp:revision>44</cp:revision>
  <dcterms:created xsi:type="dcterms:W3CDTF">2023-10-23T10:12:00Z</dcterms:created>
  <dcterms:modified xsi:type="dcterms:W3CDTF">2023-11-17T06:25:49Z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24BDE3382D5D4B8ABB36A9CD0F638D99_13</vt:lpwstr>
  </property>
  <property fmtid="{D5CDD505-2E9C-101B-9397-08002B2CF9AE}" pid="3" name="KSOProductBuildVer">
    <vt:lpwstr>2052-12.1.0.15712</vt:lpwstr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SetDate">
    <vt:lpwstr>2023-11-17T02:14:12Z</vt:lpwstr>
  </property>
  <property fmtid="{D5CDD505-2E9C-101B-9397-08002B2CF9AE}" pid="6" name="MSIP_Label_defa4170-0d19-0005-0004-bc88714345d2_Method">
    <vt:lpwstr>Standard</vt:lpwstr>
  </property>
  <property fmtid="{D5CDD505-2E9C-101B-9397-08002B2CF9AE}" pid="7" name="MSIP_Label_defa4170-0d19-0005-0004-bc88714345d2_Name">
    <vt:lpwstr>defa4170-0d19-0005-0004-bc88714345d2</vt:lpwstr>
  </property>
  <property fmtid="{D5CDD505-2E9C-101B-9397-08002B2CF9AE}" pid="8" name="MSIP_Label_defa4170-0d19-0005-0004-bc88714345d2_SiteId">
    <vt:lpwstr>767d9d23-86e1-443f-b911-b06abf3f921b</vt:lpwstr>
  </property>
  <property fmtid="{D5CDD505-2E9C-101B-9397-08002B2CF9AE}" pid="9" name="MSIP_Label_defa4170-0d19-0005-0004-bc88714345d2_ActionId">
    <vt:lpwstr>7abb3f16-b5f6-4add-a7d0-fcec26df84de</vt:lpwstr>
  </property>
  <property fmtid="{D5CDD505-2E9C-101B-9397-08002B2CF9AE}" pid="10" name="MSIP_Label_defa4170-0d19-0005-0004-bc88714345d2_ContentBits">
    <vt:lpwstr>0</vt:lpwstr>
  </property>
</Properties>
</file>