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F305-36C0-46D4-BC90-60AEBCC10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E37C70-B571-418E-928D-68BCE150C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9699E3-6D5B-4613-898C-C14A66C8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E484-2E28-489C-BE0C-AD71B1C7EB9F}" type="datetimeFigureOut">
              <a:rPr lang="ru-BY" smtClean="0"/>
              <a:t>28.05.2020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497BF5-7B3E-4067-AD88-14E4E249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4D3CDE-6F88-4045-83CC-F0FCDC5F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62AC-D286-4D01-A983-F80F4ED570F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4146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DA6A6C-93BD-41D1-B502-3E0D4BBA1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1989E9-0748-4701-9DA8-AC33177F1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D7D0A7-802C-4237-BE6F-1D603ED3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E484-2E28-489C-BE0C-AD71B1C7EB9F}" type="datetimeFigureOut">
              <a:rPr lang="ru-BY" smtClean="0"/>
              <a:t>28.05.2020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3F2F4A-0CBC-497B-91A6-FA0C29D4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1BF5AB-1B43-48B8-AB4F-ECDC1C22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62AC-D286-4D01-A983-F80F4ED570F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63182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1E6EE5C-6963-4B50-A14C-6B83FFAC3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902977-3A87-4BEF-A3E1-D8A0BA6CA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D16AC5-7D22-401B-9D3A-0E017DF5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E484-2E28-489C-BE0C-AD71B1C7EB9F}" type="datetimeFigureOut">
              <a:rPr lang="ru-BY" smtClean="0"/>
              <a:t>28.05.2020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B80EFA-16C7-4BA2-9C2F-760C5111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9B9D36-8C3C-458E-B6A7-BCD940C8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62AC-D286-4D01-A983-F80F4ED570F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75174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A5AD-9975-48A4-A79D-1145F393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950487-C6A9-418B-9AD3-E1822B11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2AC096-BA7F-4DCF-9350-7F27F460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E484-2E28-489C-BE0C-AD71B1C7EB9F}" type="datetimeFigureOut">
              <a:rPr lang="ru-BY" smtClean="0"/>
              <a:t>28.05.2020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C2B42D-F3EB-4C37-9F59-3E3FEBA9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EDE151-054F-4582-8976-A9E35444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62AC-D286-4D01-A983-F80F4ED570F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6558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7D4CD6-2212-4D12-9780-476341020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D73AC8-0F80-419A-B3DF-223F36B3D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06B393-711D-4946-A7A8-72533CFA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E484-2E28-489C-BE0C-AD71B1C7EB9F}" type="datetimeFigureOut">
              <a:rPr lang="ru-BY" smtClean="0"/>
              <a:t>28.05.2020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1B2571-0414-450D-969F-E4EFBBE8F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766BA3-8F54-4B41-A344-E27E1F7A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62AC-D286-4D01-A983-F80F4ED570F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08438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B9EC7-B185-4C58-81C3-001D69E7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22690A-2D20-455E-829F-653804BEE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2CC29F-1980-4FA3-95B4-715BAA14C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68DFF4-19BE-4E16-B9FF-EFCF8864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E484-2E28-489C-BE0C-AD71B1C7EB9F}" type="datetimeFigureOut">
              <a:rPr lang="ru-BY" smtClean="0"/>
              <a:t>28.05.2020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224052-B489-4762-AED7-DDA63F8D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3FC425-1998-4D61-9CDF-88795339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62AC-D286-4D01-A983-F80F4ED570F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01845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8A4C4-7F37-46CF-994D-85CE9417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CEB440-8866-4DD0-9DD3-11C756FEB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AAFBE2-1E72-4741-954B-C6E95A4B2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537F4AE-D0E7-4ED7-8807-F0ABD91CD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8C4F102-A25E-48F0-96AA-B4F5E838A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23426F0-C8E5-4E3D-A638-BA670EBFA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E484-2E28-489C-BE0C-AD71B1C7EB9F}" type="datetimeFigureOut">
              <a:rPr lang="ru-BY" smtClean="0"/>
              <a:t>28.05.2020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8F2CC4F-6291-44FC-85E6-132BE0DB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1783726-9569-4AA8-B154-EB2CFFAE5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62AC-D286-4D01-A983-F80F4ED570F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2636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B4A4BE-6402-4C88-A3CD-3BD929AA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885D5EA-945C-4EE5-850D-F8615209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E484-2E28-489C-BE0C-AD71B1C7EB9F}" type="datetimeFigureOut">
              <a:rPr lang="ru-BY" smtClean="0"/>
              <a:t>28.05.2020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90800FE-7C61-4AD1-9555-8BEBE418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76648A3-0304-4FB2-9657-1E65C760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62AC-D286-4D01-A983-F80F4ED570F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51515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C09ED1D-5FD7-4136-BCB0-F017A7B46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E484-2E28-489C-BE0C-AD71B1C7EB9F}" type="datetimeFigureOut">
              <a:rPr lang="ru-BY" smtClean="0"/>
              <a:t>28.05.2020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720442B-F99C-4897-AA23-FF731DD3B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6930F9-E864-4EBA-9C44-13D1E0F09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62AC-D286-4D01-A983-F80F4ED570F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49215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B6328A-E8BB-469B-8B2D-98232462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012DC2-0583-439A-8CE5-E9B3DE058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9F2D12-0117-4D09-B9D4-0BAFBA874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E36D4D-3811-4E44-B1CE-7ADE64FB4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E484-2E28-489C-BE0C-AD71B1C7EB9F}" type="datetimeFigureOut">
              <a:rPr lang="ru-BY" smtClean="0"/>
              <a:t>28.05.2020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37BD2C-F0B9-42DB-8B19-B450DE2A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4723ED-C9E1-4073-82AA-6E56379B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62AC-D286-4D01-A983-F80F4ED570F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62637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069272-D032-4C44-9C57-8A9A8625B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BB4E5C-07B4-40CE-8E41-AC2382D61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41ED3B-3E6B-4176-87F0-3EA71B157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DB5B21-B861-49A1-923D-2CF0F1BB7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E484-2E28-489C-BE0C-AD71B1C7EB9F}" type="datetimeFigureOut">
              <a:rPr lang="ru-BY" smtClean="0"/>
              <a:t>28.05.2020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D39D1A-ED2E-4356-B30F-6FF73021A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3A13A9-0896-404F-99D9-BB943D88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62AC-D286-4D01-A983-F80F4ED570F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98785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A6B4F0-71AF-495F-997B-E71323752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E8BA9C-1E19-4162-8B18-390CCC5E7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7B2E50-BD4C-40E9-B276-FD8E18CB5D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CE484-2E28-489C-BE0C-AD71B1C7EB9F}" type="datetimeFigureOut">
              <a:rPr lang="ru-BY" smtClean="0"/>
              <a:t>28.05.2020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6E696A-8F67-4EC3-8D6E-C76CED67F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173C9E-3D10-49C6-B8DA-A05D9532C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F62AC-D286-4D01-A983-F80F4ED570F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0350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62548-1ED2-4F87-8D49-5249F6D3E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1093C3-2978-40DE-9D2D-3B19E169DC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EF04E87-7DC5-4EDC-BACD-75EE72920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14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335AB0-EEA4-44CD-BAC8-060378C3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029499-19CB-408E-9378-23DAFA9EF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024296-D32A-4869-B3FE-60794EEBF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8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4C831D-0811-43E8-A452-FC334781C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12E42D-A23C-4F48-A616-4B3F8DA13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B211998-F2C3-4137-843C-4879D6B50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2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371281-BA5F-4796-8ADF-2EADD8F1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F75C7B-AF9E-4F94-9B54-5CF167AE1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F02CD5-A01C-4417-B7E7-FBE8DBE4A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4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FAC04B-943F-4490-B00E-DEFD8968B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9B19E4-1383-483E-9B4D-78E0BE452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5B244B-AB09-4F00-B20A-02D4B5444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6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66428-3B7E-47B4-AEEB-F729A403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1A6B09-4BBC-4A59-AC2F-C050D8433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7528FE-6A44-42BE-8D17-745D3A92A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53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CE011-D55F-4CA7-90D0-F6AC0A2D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29DE66-66A8-4667-A5F0-B8296CE3C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4B111FB-1E98-4338-A20E-6FC2B9B27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60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127465-1C27-4091-8205-B3D37D7D4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4B9DC4-9540-425E-81F3-08FF0177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FFE677-EA8A-42E6-A48B-8B60EBC64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60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0A041D-7513-491C-AD6E-E9C19CDA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C74159-EBBA-472A-BF3E-58DBBD638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64EAC90-0B3C-4196-83DF-5D1EC346B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1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7D6EE-CC28-4740-B8F9-08477AED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01866F-A729-4F77-93C1-343AC70F0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04A1E5-4E30-43B5-9C83-3E83E129B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469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Нарейко</dc:creator>
  <cp:lastModifiedBy>Максим Нарейко</cp:lastModifiedBy>
  <cp:revision>1</cp:revision>
  <dcterms:created xsi:type="dcterms:W3CDTF">2020-05-28T04:40:33Z</dcterms:created>
  <dcterms:modified xsi:type="dcterms:W3CDTF">2020-05-28T04:44:33Z</dcterms:modified>
</cp:coreProperties>
</file>