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CE5CC-EBF8-4710-A4ED-7364B2A2A0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74678-389C-447C-8346-98638676C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3F963-B1DC-46BB-9CEB-CEE7E82A1B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4263B-AF54-4970-A6DE-C8B881AE43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9088CF-B17E-4090-AE54-3ECE4DE95D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5B1CEA-34AC-4F33-917A-93478368F8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473502-0766-4033-BAF0-542276B5FC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60AA7F-E5C0-43A8-BF59-D96D12818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BE260D-0545-4413-89AE-E31ECA5730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734400"/>
            <a:ext cx="8229240" cy="545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D2D39E-1851-4D46-84D8-FFFE3068B0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67A3B4-F28C-4C97-B88A-92790B21D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9B511-BFBA-4345-B8AD-1A74E18163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2FB8C0-D713-4B1A-97AC-679AB8A935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C6A82C-0308-46F6-9895-1A764726D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44FF20-014F-4CC3-98A4-163DCE3A2F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2B669E-0D60-49E9-954C-396A210C9B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104F8A-8550-45CF-A172-2489E7CBBF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459B8E-5046-4357-9B51-A8FFC0DBB0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D2AA22-7C9F-4C0B-AC23-939B5C2C5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1F8A49-7E66-4D61-AEB0-9DE3827A3E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D5A958-B394-478B-A0AE-CF3044A046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252911-DB1A-4970-B6D6-562D39BE0A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8FFDB-425D-4C8F-8443-5F7C48F102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734400"/>
            <a:ext cx="8229240" cy="545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37925E-5A25-4DB2-B27D-899CE4D9CB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D9EF4F-A077-4DFE-81C4-FE484EC2B2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14B8D3-F506-47A7-8B0C-7D18937035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9A9B19-CAEB-40C4-80DE-E927CE14C8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652887-FD9C-4033-8FEF-D8FD38704F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9284F4-E69B-4B17-A41E-F9832D0582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4A7905-D973-4345-AAD9-AAD836C38F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21A29F-C784-4232-870D-EDC459EE29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FC095E-8BD8-47D1-B583-F669FD5A5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9F7E5F-1421-41B9-94E9-0C6456E4F7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692CAE-1E07-4754-8B13-E9BB29212C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801030-D0EB-44C1-B674-0D8421F36C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297D0E-380D-4D8E-99EF-7F35521C2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734400"/>
            <a:ext cx="8229240" cy="545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67C206-8C0B-4CE0-B236-CE8E0035CE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A429CC-C6BE-4F71-B14A-762E078369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BC30FF-163A-45EB-83B2-E055029492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B2CE3D-5EDA-46C2-AC4C-DDEC9C131B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F15262-D2F3-4868-A983-7B24ABA0CA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468C61E-BADF-424C-A68A-F66810619D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215532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460680"/>
            <a:ext cx="26496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30E168-1AE0-4973-831D-D9AFA2164F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2B391-678C-4DED-8998-73259A658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734400"/>
            <a:ext cx="8229240" cy="545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7FD719-12A6-4DEC-8BCD-AA5A3FA2FF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7786A7-9372-49FA-9173-44CDEC4BF6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46068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62CFBC-D557-4B7A-93F3-944640F5F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460680"/>
            <a:ext cx="822924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06A074-DAA4-4D39-8538-2FAA7CD5D2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q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z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é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e</a:t>
            </a: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50" spc="-1" strike="noStrike">
                <a:solidFill>
                  <a:srgbClr val="ffffff"/>
                </a:solidFill>
                <a:latin typeface="Arial"/>
              </a:rPr>
              <a:t>Cliquez pour éditer le </a:t>
            </a:r>
            <a:r>
              <a:rPr b="0" lang="fr-FR" sz="2850" spc="-1" strike="noStrike">
                <a:solidFill>
                  <a:srgbClr val="ffffff"/>
                </a:solidFill>
                <a:latin typeface="Arial"/>
              </a:rPr>
              <a:t>format du plan de texte</a:t>
            </a:r>
            <a:endParaRPr b="0" lang="fr-FR" sz="28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18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18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76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629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6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3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6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4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550" spc="-1" strike="noStrike">
                <a:solidFill>
                  <a:srgbClr val="ffffff"/>
                </a:solidFill>
                <a:latin typeface="Arial"/>
              </a:rPr>
              <a:t>Sixième niveau </a:t>
            </a:r>
            <a:r>
              <a:rPr b="0" lang="fr-FR" sz="2550" spc="-1" strike="noStrike">
                <a:solidFill>
                  <a:srgbClr val="ffffff"/>
                </a:solidFill>
                <a:latin typeface="Arial"/>
              </a:rPr>
              <a:t>de plan</a:t>
            </a:r>
            <a:endParaRPr b="0" lang="fr-FR" sz="255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47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500" spc="-1" strike="noStrike">
                <a:solidFill>
                  <a:srgbClr val="ffffff"/>
                </a:solidFill>
                <a:latin typeface="Arial"/>
              </a:rPr>
              <a:t>Septièm</a:t>
            </a:r>
            <a:r>
              <a:rPr b="0" lang="fr-FR" sz="3500" spc="-1" strike="noStrike">
                <a:solidFill>
                  <a:srgbClr val="ffffff"/>
                </a:solidFill>
                <a:latin typeface="Arial"/>
              </a:rPr>
              <a:t>e niveau </a:t>
            </a:r>
            <a:r>
              <a:rPr b="0" lang="fr-FR" sz="3500" spc="-1" strike="noStrike">
                <a:solidFill>
                  <a:srgbClr val="ffffff"/>
                </a:solidFill>
                <a:latin typeface="Arial"/>
              </a:rPr>
              <a:t>de plan</a:t>
            </a:r>
            <a:endParaRPr b="0" lang="fr-FR" sz="3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468504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6960" y="4685040"/>
            <a:ext cx="289836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5600" y="468504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77B237C-8B92-4279-A154-E4BC571AF8BE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4480"/>
            <a:ext cx="82292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2990" spc="-1" strike="noStrike">
                <a:latin typeface="Arial"/>
              </a:rPr>
              <a:t>Cliquez pour </a:t>
            </a:r>
            <a:r>
              <a:rPr b="0" lang="fr-FR" sz="2990" spc="-1" strike="noStrike">
                <a:latin typeface="Arial"/>
              </a:rPr>
              <a:t>éditer le </a:t>
            </a:r>
            <a:r>
              <a:rPr b="0" lang="fr-FR" sz="2990" spc="-1" strike="noStrike">
                <a:latin typeface="Arial"/>
              </a:rPr>
              <a:t>format du </a:t>
            </a:r>
            <a:r>
              <a:rPr b="0" lang="fr-FR" sz="2990" spc="-1" strike="noStrike">
                <a:latin typeface="Arial"/>
              </a:rPr>
              <a:t>texte-titre</a:t>
            </a:r>
            <a:endParaRPr b="0" lang="fr-FR" sz="299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9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80" spc="-1" strike="noStrike">
                <a:latin typeface="Arial"/>
              </a:rPr>
              <a:t>Cliquez pour éditer le format du plan de texte</a:t>
            </a:r>
            <a:endParaRPr b="0" lang="fr-FR" sz="2180" spc="-1" strike="noStrike">
              <a:latin typeface="Arial"/>
            </a:endParaRPr>
          </a:p>
          <a:p>
            <a:pPr lvl="1" marL="864000" indent="-324000">
              <a:spcBef>
                <a:spcPts val="7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900" spc="-1" strike="noStrike">
                <a:latin typeface="Arial"/>
              </a:rPr>
              <a:t>Second niveau de plan</a:t>
            </a:r>
            <a:endParaRPr b="0" lang="fr-FR" sz="1900" spc="-1" strike="noStrike">
              <a:latin typeface="Arial"/>
            </a:endParaRPr>
          </a:p>
          <a:p>
            <a:pPr lvl="2" marL="1296000" indent="-288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latin typeface="Arial"/>
              </a:rPr>
              <a:t>Troisième niveau de plan</a:t>
            </a:r>
            <a:endParaRPr b="0" lang="fr-FR" sz="1629" spc="-1" strike="noStrike">
              <a:latin typeface="Arial"/>
            </a:endParaRPr>
          </a:p>
          <a:p>
            <a:pPr lvl="3" marL="1728000" indent="-216000">
              <a:spcBef>
                <a:spcPts val="3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60" spc="-1" strike="noStrike">
                <a:latin typeface="Arial"/>
              </a:rPr>
              <a:t>Quatrième niveau de plan</a:t>
            </a:r>
            <a:endParaRPr b="0" lang="fr-FR" sz="1360" spc="-1" strike="noStrike">
              <a:latin typeface="Arial"/>
            </a:endParaRPr>
          </a:p>
          <a:p>
            <a:pPr lvl="4" marL="2160000" indent="-216000">
              <a:spcBef>
                <a:spcPts val="19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60" spc="-1" strike="noStrike">
                <a:latin typeface="Arial"/>
              </a:rPr>
              <a:t>Cinquième niveau de plan</a:t>
            </a:r>
            <a:endParaRPr b="0" lang="fr-FR" sz="1860" spc="-1" strike="noStrike">
              <a:latin typeface="Arial"/>
            </a:endParaRPr>
          </a:p>
          <a:p>
            <a:pPr lvl="5" marL="2592000" indent="-216000">
              <a:spcBef>
                <a:spcPts val="2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550" spc="-1" strike="noStrike">
                <a:latin typeface="Arial"/>
              </a:rPr>
              <a:t>Sixième niveau de plan</a:t>
            </a:r>
            <a:endParaRPr b="0" lang="fr-FR" sz="2550" spc="-1" strike="noStrike">
              <a:latin typeface="Arial"/>
            </a:endParaRPr>
          </a:p>
          <a:p>
            <a:pPr lvl="6" marL="3024000" indent="-216000">
              <a:spcBef>
                <a:spcPts val="35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00" spc="-1" strike="noStrike">
                <a:latin typeface="Arial"/>
              </a:rPr>
              <a:t>Septième niveau de plan</a:t>
            </a:r>
            <a:endParaRPr b="0" lang="fr-FR" sz="3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685760"/>
            <a:ext cx="213012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Arial"/>
              </a:defRPr>
            </a:lvl1pPr>
          </a:lstStyle>
          <a:p>
            <a:r>
              <a:rPr b="0" lang="fr-FR" sz="1400" spc="-1" strike="noStrike">
                <a:latin typeface="Arial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6960" y="4685760"/>
            <a:ext cx="289836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5600" y="4685760"/>
            <a:ext cx="213012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Arial"/>
              </a:defRPr>
            </a:lvl1pPr>
          </a:lstStyle>
          <a:p>
            <a:pPr algn="r">
              <a:buNone/>
            </a:pPr>
            <a:fld id="{B9E33B8D-AB0C-48C7-9011-2CE2D61FEC20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73440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2155320"/>
            <a:ext cx="82292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5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28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18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18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76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629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6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3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6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4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55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55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47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5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3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468504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6960" y="4685040"/>
            <a:ext cx="289836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5600" y="468504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C0902BC5-75A0-43D8-B791-89913F3031BF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4480"/>
            <a:ext cx="82292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2990" spc="-1" strike="noStrike">
                <a:latin typeface="Arial"/>
              </a:rPr>
              <a:t>Cliquez pour éditer le format du texte-titre</a:t>
            </a:r>
            <a:endParaRPr b="0" lang="fr-FR" sz="299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9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80" spc="-1" strike="noStrike">
                <a:latin typeface="Arial"/>
              </a:rPr>
              <a:t>Cliquez pour éditer le format du plan de texte</a:t>
            </a:r>
            <a:endParaRPr b="0" lang="fr-FR" sz="2180" spc="-1" strike="noStrike">
              <a:latin typeface="Arial"/>
            </a:endParaRPr>
          </a:p>
          <a:p>
            <a:pPr lvl="1" marL="864000" indent="-324000">
              <a:spcBef>
                <a:spcPts val="7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900" spc="-1" strike="noStrike">
                <a:latin typeface="Arial"/>
              </a:rPr>
              <a:t>Second niveau de plan</a:t>
            </a:r>
            <a:endParaRPr b="0" lang="fr-FR" sz="1900" spc="-1" strike="noStrike">
              <a:latin typeface="Arial"/>
            </a:endParaRPr>
          </a:p>
          <a:p>
            <a:pPr lvl="2" marL="1296000" indent="-288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latin typeface="Arial"/>
              </a:rPr>
              <a:t>Troisième niveau de plan</a:t>
            </a:r>
            <a:endParaRPr b="0" lang="fr-FR" sz="1629" spc="-1" strike="noStrike">
              <a:latin typeface="Arial"/>
            </a:endParaRPr>
          </a:p>
          <a:p>
            <a:pPr lvl="3" marL="1728000" indent="-216000">
              <a:spcBef>
                <a:spcPts val="3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60" spc="-1" strike="noStrike">
                <a:latin typeface="Arial"/>
              </a:rPr>
              <a:t>Quatrième niveau de plan</a:t>
            </a:r>
            <a:endParaRPr b="0" lang="fr-FR" sz="1360" spc="-1" strike="noStrike">
              <a:latin typeface="Arial"/>
            </a:endParaRPr>
          </a:p>
          <a:p>
            <a:pPr lvl="4" marL="2160000" indent="-216000">
              <a:spcBef>
                <a:spcPts val="19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60" spc="-1" strike="noStrike">
                <a:latin typeface="Arial"/>
              </a:rPr>
              <a:t>Cinquième niveau de plan</a:t>
            </a:r>
            <a:endParaRPr b="0" lang="fr-FR" sz="1860" spc="-1" strike="noStrike">
              <a:latin typeface="Arial"/>
            </a:endParaRPr>
          </a:p>
          <a:p>
            <a:pPr lvl="5" marL="2592000" indent="-216000">
              <a:spcBef>
                <a:spcPts val="2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550" spc="-1" strike="noStrike">
                <a:latin typeface="Arial"/>
              </a:rPr>
              <a:t>Sixième niveau de plan</a:t>
            </a:r>
            <a:endParaRPr b="0" lang="fr-FR" sz="2550" spc="-1" strike="noStrike">
              <a:latin typeface="Arial"/>
            </a:endParaRPr>
          </a:p>
          <a:p>
            <a:pPr lvl="6" marL="3024000" indent="-216000">
              <a:spcBef>
                <a:spcPts val="35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00" spc="-1" strike="noStrike">
                <a:latin typeface="Arial"/>
              </a:rPr>
              <a:t>Septième niveau de plan</a:t>
            </a:r>
            <a:endParaRPr b="0" lang="fr-FR" sz="3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457200" y="4685760"/>
            <a:ext cx="213012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Arial"/>
              </a:defRPr>
            </a:lvl1pPr>
          </a:lstStyle>
          <a:p>
            <a:r>
              <a:rPr b="0" lang="fr-FR" sz="1400" spc="-1" strike="noStrike">
                <a:latin typeface="Arial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126960" y="4685760"/>
            <a:ext cx="289836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6555600" y="4685760"/>
            <a:ext cx="213012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Arial"/>
              </a:defRPr>
            </a:lvl1pPr>
          </a:lstStyle>
          <a:p>
            <a:pPr algn="r">
              <a:buNone/>
            </a:pPr>
            <a:fld id="{ECB042C9-7F9F-4BE2-94DD-BA5CE16077E2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959120" y="3527280"/>
            <a:ext cx="529020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2400" spc="-1" strike="noStrike">
                <a:solidFill>
                  <a:srgbClr val="ffffff"/>
                </a:solidFill>
                <a:latin typeface="MathJax_SansSerif"/>
              </a:rPr>
              <a:t>CHARTE GRAPHIQUE</a:t>
            </a:r>
            <a:br>
              <a:rPr sz="2800"/>
            </a:br>
            <a:r>
              <a:rPr b="0" lang="fr-FR" sz="1200" spc="-1" strike="noStrike">
                <a:solidFill>
                  <a:srgbClr val="000000"/>
                </a:solidFill>
                <a:latin typeface="MathJax_SansSerif"/>
              </a:rPr>
              <a:t>by eaglecom34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80000" y="1620000"/>
            <a:ext cx="809208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6000" spc="-1" strike="noStrike">
                <a:solidFill>
                  <a:srgbClr val="ffffff"/>
                </a:solidFill>
                <a:latin typeface="MathJax_SansSerif"/>
              </a:rPr>
              <a:t>EAGLETECHNOLOGY</a:t>
            </a:r>
            <a:endParaRPr b="0" lang="fr-FR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316680" y="256680"/>
            <a:ext cx="2083320" cy="2083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152000" y="1404000"/>
            <a:ext cx="7606080" cy="24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MathJax_SansSerif"/>
              </a:rPr>
              <a:t>Ce document est </a:t>
            </a:r>
            <a:r>
              <a:rPr b="0" lang="fr-FR" sz="2200" spc="-1" strike="noStrike">
                <a:solidFill>
                  <a:srgbClr val="ffffff"/>
                </a:solidFill>
                <a:latin typeface="MathJax_SansSerif"/>
              </a:rPr>
              <a:t>réservé</a:t>
            </a:r>
            <a:r>
              <a:rPr b="0" lang="en-US" sz="2200" spc="-1" strike="noStrike">
                <a:solidFill>
                  <a:srgbClr val="ffffff"/>
                </a:solidFill>
                <a:latin typeface="MathJax_SansSerif"/>
              </a:rPr>
              <a:t> exclusivement </a:t>
            </a:r>
            <a:r>
              <a:rPr b="0" lang="fr-FR" sz="2200" spc="-1" strike="noStrike">
                <a:solidFill>
                  <a:srgbClr val="ffffff"/>
                </a:solidFill>
                <a:latin typeface="MathJax_SansSerif"/>
              </a:rPr>
              <a:t>aux</a:t>
            </a:r>
            <a:r>
              <a:rPr b="0" lang="en-US" sz="2200" spc="-1" strike="noStrike">
                <a:solidFill>
                  <a:srgbClr val="ffffff"/>
                </a:solidFill>
                <a:latin typeface="MathJax_SansSerif"/>
              </a:rPr>
              <a:t> members </a:t>
            </a:r>
            <a:r>
              <a:rPr b="0" lang="fr-FR" sz="2200" spc="-1" strike="noStrike">
                <a:solidFill>
                  <a:srgbClr val="ffffff"/>
                </a:solidFill>
                <a:latin typeface="MathJax_SansSerif"/>
              </a:rPr>
              <a:t>du</a:t>
            </a:r>
            <a:r>
              <a:rPr b="0" lang="en-US" sz="2200" spc="-1" strike="noStrike">
                <a:solidFill>
                  <a:srgbClr val="ffffff"/>
                </a:solidFill>
                <a:latin typeface="MathJax_SansSerif"/>
              </a:rPr>
              <a:t> club de l'EAGLETECHNOLOGY les </a:t>
            </a:r>
            <a:r>
              <a:rPr b="0" lang="fr-MC" sz="2200" spc="-1" strike="noStrike">
                <a:solidFill>
                  <a:srgbClr val="ffffff"/>
                </a:solidFill>
                <a:latin typeface="MathJax_SansSerif"/>
              </a:rPr>
              <a:t>ayants</a:t>
            </a:r>
            <a:r>
              <a:rPr b="0" lang="en-US" sz="2200" spc="-1" strike="noStrike">
                <a:solidFill>
                  <a:srgbClr val="ffffff"/>
                </a:solidFill>
                <a:latin typeface="MathJax_SansSerif"/>
              </a:rPr>
              <a:t> </a:t>
            </a:r>
            <a:r>
              <a:rPr b="0" lang="fr-FR" sz="2200" spc="-1" strike="noStrike">
                <a:solidFill>
                  <a:srgbClr val="ffffff"/>
                </a:solidFill>
                <a:latin typeface="MathJax_SansSerif"/>
              </a:rPr>
              <a:t>droits</a:t>
            </a:r>
            <a:r>
              <a:rPr b="0" lang="en-US" sz="2200" spc="-1" strike="noStrike">
                <a:solidFill>
                  <a:srgbClr val="ffffff"/>
                </a:solidFill>
                <a:latin typeface="MathJax_SansSerif"/>
              </a:rPr>
              <a:t> sont les membres du Bureau en cours d'activitée . </a:t>
            </a:r>
            <a:br>
              <a:rPr sz="2200"/>
            </a:br>
            <a:r>
              <a:rPr b="0" lang="en-US" sz="1400" spc="-1" strike="noStrike">
                <a:solidFill>
                  <a:srgbClr val="ffffff"/>
                </a:solidFill>
                <a:latin typeface="MathJax_SansSerif"/>
              </a:rPr>
              <a:t>Toutes contribution à l’amélioration du dit document sont voté à l’unamité par les ayants droits .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72160" y="2463840"/>
            <a:ext cx="759960" cy="267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57200" y="12031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9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Description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9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(…………...)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653040" y="326520"/>
            <a:ext cx="1599840" cy="522720"/>
          </a:xfrm>
          <a:prstGeom prst="bracePair">
            <a:avLst>
              <a:gd name="adj" fmla="val 8333"/>
            </a:avLst>
          </a:prstGeom>
          <a:solidFill>
            <a:srgbClr val="2a6099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MathJax_SansSerif"/>
              </a:rPr>
              <a:t>1.LOGO</a:t>
            </a:r>
            <a:endParaRPr b="0" lang="fr-FR" sz="2400" spc="-1" strike="noStrike">
              <a:solidFill>
                <a:srgbClr val="000000"/>
              </a:solidFill>
              <a:latin typeface="MathJax_SansSerif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821840" y="900000"/>
            <a:ext cx="3780000" cy="378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489600" y="489600"/>
            <a:ext cx="7184520" cy="163440"/>
          </a:xfrm>
          <a:prstGeom prst="bracePair">
            <a:avLst>
              <a:gd name="adj" fmla="val 8333"/>
            </a:avLst>
          </a:prstGeom>
          <a:noFill/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buNone/>
            </a:pPr>
            <a:r>
              <a:rPr b="1" lang="fr-FR" sz="1300" spc="-1" strike="noStrike">
                <a:solidFill>
                  <a:srgbClr val="000000"/>
                </a:solidFill>
                <a:latin typeface="Arial"/>
              </a:rPr>
              <a:t>PALETTES DES COULEURS : le logo peut être utiliser de  2 façon sur 4 types de couleurs </a:t>
            </a:r>
            <a:endParaRPr b="1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1" name=""/>
          <p:cNvGraphicFramePr/>
          <p:nvPr/>
        </p:nvGraphicFramePr>
        <p:xfrm>
          <a:off x="5420160" y="1645920"/>
          <a:ext cx="2920320" cy="3483720"/>
        </p:xfrm>
        <a:graphic>
          <a:graphicData uri="http://schemas.openxmlformats.org/drawingml/2006/table">
            <a:tbl>
              <a:tblPr/>
              <a:tblGrid>
                <a:gridCol w="988560"/>
                <a:gridCol w="1932120"/>
              </a:tblGrid>
              <a:tr h="325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629" spc="-1" strike="noStrike">
                          <a:latin typeface="Arial"/>
                        </a:rPr>
                        <a:t>RVB</a:t>
                      </a:r>
                      <a:endParaRPr b="0" lang="fr-FR" sz="1629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8668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629" spc="-1" strike="noStrike">
                          <a:latin typeface="Arial"/>
                        </a:rPr>
                        <a:t>BLANC</a:t>
                      </a:r>
                      <a:endParaRPr b="0" lang="fr-FR" sz="1629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629" spc="-1" strike="noStrike">
                          <a:latin typeface="Arial"/>
                        </a:rPr>
                        <a:t>FFFFFF</a:t>
                      </a:r>
                      <a:endParaRPr b="0" lang="fr-FR" sz="1629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8668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629" spc="-1" strike="noStrike">
                          <a:latin typeface="Arial"/>
                        </a:rPr>
                        <a:t>bleu</a:t>
                      </a:r>
                      <a:endParaRPr b="0" lang="fr-FR" sz="1629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629" spc="-1" strike="noStrike">
                          <a:latin typeface="Arial"/>
                        </a:rPr>
                        <a:t>343d92</a:t>
                      </a:r>
                      <a:endParaRPr b="0" lang="fr-FR" sz="1629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9600" y="3886920"/>
            <a:ext cx="8229240" cy="11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2000" spc="-1" strike="noStrike">
                <a:latin typeface="Arial"/>
              </a:rPr>
              <a:t>NB : Le logo s’en fond est utiliser pour les signature courrier Email uniquement 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12000" y="1080000"/>
            <a:ext cx="1620000" cy="1620000"/>
          </a:xfrm>
          <a:prstGeom prst="rect">
            <a:avLst/>
          </a:prstGeom>
          <a:ln w="1800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720000" y="2700000"/>
            <a:ext cx="1260000" cy="1260000"/>
          </a:xfrm>
          <a:prstGeom prst="rect">
            <a:avLst/>
          </a:prstGeom>
          <a:ln w="1800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2348640" y="1268640"/>
            <a:ext cx="2871360" cy="2871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720" y="816120"/>
            <a:ext cx="4735080" cy="4408920"/>
          </a:xfrm>
          <a:prstGeom prst="rect">
            <a:avLst/>
          </a:prstGeom>
          <a:solidFill>
            <a:srgbClr val="fffff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1" lang="fr-FR" sz="1629" spc="-1" strike="noStrike">
                <a:solidFill>
                  <a:srgbClr val="000000"/>
                </a:solidFill>
                <a:latin typeface="Arial"/>
              </a:rPr>
              <a:t>claire</a:t>
            </a:r>
            <a:endParaRPr b="1" lang="fr-FR" sz="16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4539240" y="799920"/>
            <a:ext cx="4735080" cy="4425480"/>
          </a:xfrm>
          <a:prstGeom prst="rect">
            <a:avLst/>
          </a:prstGeom>
          <a:solidFill>
            <a:srgbClr val="2a6099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1" lang="fr-FR" sz="1629" spc="-1" strike="noStrike">
                <a:solidFill>
                  <a:srgbClr val="ffffff"/>
                </a:solidFill>
                <a:latin typeface="Arial"/>
              </a:rPr>
              <a:t>sombre</a:t>
            </a:r>
            <a:endParaRPr b="1" lang="fr-FR" sz="162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326160" y="163080"/>
            <a:ext cx="1796040" cy="489960"/>
          </a:xfrm>
          <a:prstGeom prst="bracePair">
            <a:avLst>
              <a:gd name="adj" fmla="val 8333"/>
            </a:avLst>
          </a:prstGeom>
          <a:noFill/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326160" y="163080"/>
            <a:ext cx="1469520" cy="326880"/>
          </a:xfrm>
          <a:prstGeom prst="bracePair">
            <a:avLst>
              <a:gd name="adj" fmla="val 8333"/>
            </a:avLst>
          </a:prstGeom>
          <a:noFill/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979560" y="163080"/>
            <a:ext cx="2122560" cy="489960"/>
          </a:xfrm>
          <a:prstGeom prst="bracePair">
            <a:avLst>
              <a:gd name="adj" fmla="val 8333"/>
            </a:avLst>
          </a:prstGeom>
          <a:noFill/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163080" y="228600"/>
            <a:ext cx="5225040" cy="587880"/>
          </a:xfrm>
          <a:prstGeom prst="bracePair">
            <a:avLst>
              <a:gd name="adj" fmla="val 8333"/>
            </a:avLst>
          </a:prstGeom>
          <a:noFill/>
          <a:ln w="18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</a:rPr>
              <a:t>Cas particulier :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</a:rPr>
              <a:t>la version bleu foncé et la version blanche sont distinctes pour deux types de fond claire et sombre</a:t>
            </a:r>
            <a:endParaRPr b="1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-283320" y="360000"/>
            <a:ext cx="5143320" cy="5143320"/>
          </a:xfrm>
          <a:prstGeom prst="rect">
            <a:avLst/>
          </a:prstGeom>
          <a:ln w="1800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4396680" y="360000"/>
            <a:ext cx="5143320" cy="5143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58920" y="296280"/>
            <a:ext cx="6661080" cy="7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fr-FR" sz="3200" spc="-1" strike="noStrike">
                <a:solidFill>
                  <a:srgbClr val="ffffff"/>
                </a:solidFill>
                <a:latin typeface="MathJax_SansSerif"/>
              </a:rPr>
              <a:t>LES REGLES D’USAGE DU LOGO </a:t>
            </a:r>
            <a:r>
              <a:rPr b="0" lang="fr-FR" sz="3990" spc="-1" strike="noStrike">
                <a:solidFill>
                  <a:srgbClr val="ffffff"/>
                </a:solidFill>
                <a:latin typeface="MathJax_SansSerif"/>
              </a:rPr>
              <a:t> </a:t>
            </a:r>
            <a:r>
              <a:rPr b="0" lang="fr-FR" sz="1500" spc="-1" strike="noStrike">
                <a:solidFill>
                  <a:srgbClr val="ffffff"/>
                </a:solidFill>
                <a:latin typeface="MathJax_SansSerif"/>
              </a:rPr>
              <a:t>EAGLETECHNOLOGY</a:t>
            </a:r>
            <a:endParaRPr b="0" lang="fr-F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720" y="1286640"/>
            <a:ext cx="3918600" cy="32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50" spc="-1" strike="noStrike">
                <a:solidFill>
                  <a:srgbClr val="ffffff"/>
                </a:solidFill>
                <a:latin typeface="Arial"/>
              </a:rPr>
              <a:t>Taille Minimale du Logo</a:t>
            </a:r>
            <a:endParaRPr b="0" lang="fr-F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816120" y="1763280"/>
            <a:ext cx="1796040" cy="1665720"/>
          </a:xfrm>
          <a:prstGeom prst="rect">
            <a:avLst/>
          </a:prstGeom>
          <a:solidFill>
            <a:srgbClr val="fffff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816120" y="3363480"/>
            <a:ext cx="1796040" cy="0"/>
          </a:xfrm>
          <a:prstGeom prst="line">
            <a:avLst/>
          </a:prstGeom>
          <a:ln w="18000">
            <a:solidFill>
              <a:srgbClr val="2382a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fr-FR" sz="1200" spc="-1" strike="noStrike">
                <a:solidFill>
                  <a:srgbClr val="000000"/>
                </a:solidFill>
                <a:latin typeface="MathJax_SansSerif"/>
              </a:rPr>
              <a:t>35mm large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755520" y="2089440"/>
            <a:ext cx="1306080" cy="1175760"/>
          </a:xfrm>
          <a:prstGeom prst="rect">
            <a:avLst/>
          </a:prstGeom>
          <a:solidFill>
            <a:srgbClr val="fffff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819600" y="2088000"/>
            <a:ext cx="1292400" cy="1292400"/>
          </a:xfrm>
          <a:prstGeom prst="rect">
            <a:avLst/>
          </a:prstGeom>
          <a:ln w="18000">
            <a:noFill/>
          </a:ln>
        </p:spPr>
      </p:pic>
      <p:sp>
        <p:nvSpPr>
          <p:cNvPr id="190" name=""/>
          <p:cNvSpPr txBox="1"/>
          <p:nvPr/>
        </p:nvSpPr>
        <p:spPr>
          <a:xfrm>
            <a:off x="5040000" y="1980000"/>
            <a:ext cx="3780000" cy="1343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fr-FR" sz="1200" spc="-1" strike="noStrike">
                <a:solidFill>
                  <a:srgbClr val="ffffff"/>
                </a:solidFill>
                <a:latin typeface="Arial"/>
              </a:rPr>
              <a:t>Il est interdit de réduire la taille du Logo en </a:t>
            </a:r>
            <a:r>
              <a:rPr b="0" lang="fr-FR" sz="1200" spc="-1" strike="noStrike">
                <a:solidFill>
                  <a:srgbClr val="ffffff"/>
                </a:solidFill>
                <a:latin typeface="Arial"/>
              </a:rPr>
              <a:t>dessous</a:t>
            </a:r>
            <a:r>
              <a:rPr b="0" lang="fr-FR" sz="1200" spc="-1" strike="noStrike">
                <a:solidFill>
                  <a:srgbClr val="ffffff"/>
                </a:solidFill>
                <a:latin typeface="Arial"/>
              </a:rPr>
              <a:t> de 35 millimètre de large afin de conserver la lisibilité de </a:t>
            </a:r>
            <a:r>
              <a:rPr b="0" lang="fr-FR" sz="1500" spc="-1" strike="noStrike">
                <a:solidFill>
                  <a:srgbClr val="ffffff"/>
                </a:solidFill>
                <a:latin typeface="MathJax_SansSerif"/>
              </a:rPr>
              <a:t>EAGLETECHNOLOGY</a:t>
            </a:r>
            <a:endParaRPr b="0" lang="fr-FR" sz="15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fr-FR" sz="1500" spc="-1" strike="noStrike">
                <a:solidFill>
                  <a:srgbClr val="ffffff"/>
                </a:solidFill>
                <a:latin typeface="MathJax_SansSerif"/>
              </a:rPr>
              <a:t>&lt;/Le Firmament  des Technologies </a:t>
            </a:r>
            <a:endParaRPr b="0" lang="fr-FR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684000" y="1587600"/>
            <a:ext cx="2084400" cy="2084400"/>
          </a:xfrm>
          <a:prstGeom prst="rect">
            <a:avLst/>
          </a:prstGeom>
          <a:ln w="18000">
            <a:noFill/>
          </a:ln>
        </p:spPr>
      </p:pic>
      <p:sp>
        <p:nvSpPr>
          <p:cNvPr id="192" name=""/>
          <p:cNvSpPr/>
          <p:nvPr/>
        </p:nvSpPr>
        <p:spPr>
          <a:xfrm>
            <a:off x="3960000" y="2232000"/>
            <a:ext cx="921600" cy="720000"/>
          </a:xfrm>
          <a:prstGeom prst="flowChartExtract">
            <a:avLst/>
          </a:prstGeom>
          <a:solidFill>
            <a:srgbClr val="ffff00">
              <a:alpha val="70000"/>
            </a:srgbClr>
          </a:solidFill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29200" y="196920"/>
            <a:ext cx="56628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UTILISATION DU LOGO SUR PHOTO 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260000" y="720000"/>
            <a:ext cx="5760000" cy="72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fr-FR" sz="1300" spc="-1" strike="noStrike">
                <a:solidFill>
                  <a:srgbClr val="ffffff"/>
                </a:solidFill>
                <a:latin typeface="Arial"/>
              </a:rPr>
              <a:t>Il est possible d’utiliser le logo sur une photo de type Foncé ou claire . Le Logo Bleu pour claire le Logo blanc pour Foncé 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0000" y="1368000"/>
            <a:ext cx="3913920" cy="3384000"/>
          </a:xfrm>
          <a:prstGeom prst="rect">
            <a:avLst/>
          </a:prstGeom>
          <a:ln w="1800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4968000" y="1440000"/>
            <a:ext cx="3420000" cy="3231000"/>
          </a:xfrm>
          <a:prstGeom prst="rect">
            <a:avLst/>
          </a:prstGeom>
          <a:ln w="1800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2473920" y="1440000"/>
            <a:ext cx="1800000" cy="1800000"/>
          </a:xfrm>
          <a:prstGeom prst="rect">
            <a:avLst/>
          </a:prstGeom>
          <a:ln w="1800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5040000" y="1416600"/>
            <a:ext cx="1823400" cy="182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-108000" y="120240"/>
            <a:ext cx="5688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Zones de protection</a:t>
            </a: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60000" y="972000"/>
            <a:ext cx="2520000" cy="3708000"/>
          </a:xfrm>
          <a:prstGeom prst="rect">
            <a:avLst/>
          </a:prstGeom>
          <a:solidFill>
            <a:srgbClr val="343d92"/>
          </a:solidFill>
          <a:ln w="180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6264000" y="936000"/>
            <a:ext cx="2520000" cy="3708000"/>
          </a:xfrm>
          <a:prstGeom prst="rect">
            <a:avLst/>
          </a:prstGeom>
          <a:solidFill>
            <a:srgbClr val="ffffff"/>
          </a:solidFill>
          <a:ln w="1800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Vendredi le,24 novembre 2023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                                                   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Au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Directeur de l’ université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Polytechnique de bingerville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buNone/>
            </a:pP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Mr le Directeur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              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Dans le cadre de c’est activitée 2023 2024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Le club technologique lddlmndklqjk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Hdjsbdhghgfjsgdfjhgshjgsdjfhgshjgffghj,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buNone/>
            </a:pP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fr-FR" sz="700" spc="-1" strike="noStrike">
                <a:solidFill>
                  <a:srgbClr val="000000"/>
                </a:solidFill>
                <a:latin typeface="Arial"/>
              </a:rPr>
              <a:t>signature </a:t>
            </a:r>
            <a:endParaRPr b="0" lang="fr-F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3420000" y="972000"/>
            <a:ext cx="2520000" cy="3708000"/>
          </a:xfrm>
          <a:prstGeom prst="rect">
            <a:avLst/>
          </a:prstGeom>
          <a:solidFill>
            <a:srgbClr val="ffffff"/>
          </a:solidFill>
          <a:ln w="1800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 flipH="1">
            <a:off x="3420000" y="1764000"/>
            <a:ext cx="307440" cy="0"/>
          </a:xfrm>
          <a:prstGeom prst="line">
            <a:avLst/>
          </a:prstGeom>
          <a:ln w="18000">
            <a:solidFill>
              <a:srgbClr val="2382a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 flipV="1">
            <a:off x="4248000" y="972000"/>
            <a:ext cx="0" cy="288000"/>
          </a:xfrm>
          <a:prstGeom prst="line">
            <a:avLst/>
          </a:prstGeom>
          <a:ln w="18000">
            <a:solidFill>
              <a:srgbClr val="2382a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1584000" y="972000"/>
            <a:ext cx="0" cy="3888000"/>
          </a:xfrm>
          <a:prstGeom prst="line">
            <a:avLst/>
          </a:prstGeom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360000" y="1980000"/>
            <a:ext cx="2520000" cy="0"/>
          </a:xfrm>
          <a:prstGeom prst="line">
            <a:avLst/>
          </a:prstGeom>
          <a:ln w="18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360000" y="2700000"/>
            <a:ext cx="2520000" cy="0"/>
          </a:xfrm>
          <a:prstGeom prst="line">
            <a:avLst/>
          </a:prstGeom>
          <a:ln w="18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900000" y="1728000"/>
            <a:ext cx="1368000" cy="1368000"/>
          </a:xfrm>
          <a:prstGeom prst="rect">
            <a:avLst/>
          </a:prstGeom>
          <a:ln w="1800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744000" y="1188000"/>
            <a:ext cx="1080000" cy="1080000"/>
          </a:xfrm>
          <a:prstGeom prst="rect">
            <a:avLst/>
          </a:prstGeom>
          <a:ln w="18000"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7848000" y="3684600"/>
            <a:ext cx="720000" cy="720000"/>
          </a:xfrm>
          <a:prstGeom prst="rect">
            <a:avLst/>
          </a:prstGeom>
          <a:ln w="18000">
            <a:noFill/>
          </a:ln>
        </p:spPr>
      </p:pic>
      <p:sp>
        <p:nvSpPr>
          <p:cNvPr id="211" name=""/>
          <p:cNvSpPr txBox="1"/>
          <p:nvPr/>
        </p:nvSpPr>
        <p:spPr>
          <a:xfrm>
            <a:off x="1980000" y="120240"/>
            <a:ext cx="2952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v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80000" y="1180080"/>
            <a:ext cx="3499920" cy="3499920"/>
          </a:xfrm>
          <a:prstGeom prst="rect">
            <a:avLst/>
          </a:prstGeom>
          <a:ln w="1800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92000" y="105840"/>
            <a:ext cx="6768000" cy="3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fr-FR" sz="2800" spc="-1" strike="noStrike">
                <a:solidFill>
                  <a:srgbClr val="ffffff"/>
                </a:solidFill>
                <a:latin typeface="MathJax_SansSerif"/>
              </a:rPr>
              <a:t>3 . LA TYPO DU LOGO </a:t>
            </a:r>
            <a:r>
              <a:rPr b="1" lang="fr-FR" sz="1200" spc="-1" strike="noStrike">
                <a:solidFill>
                  <a:srgbClr val="ffffff"/>
                </a:solidFill>
                <a:latin typeface="MathJax_SansSerif"/>
              </a:rPr>
              <a:t>EAGLETECHNOLOGY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4176000" y="2340000"/>
            <a:ext cx="3600000" cy="1800000"/>
          </a:xfrm>
          <a:prstGeom prst="rect">
            <a:avLst/>
          </a:prstGeom>
          <a:solidFill>
            <a:srgbClr val="fffff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 txBox="1"/>
          <p:nvPr/>
        </p:nvSpPr>
        <p:spPr>
          <a:xfrm>
            <a:off x="4176000" y="2304000"/>
            <a:ext cx="3708000" cy="20714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fr-FR" sz="2800" spc="-1" strike="noStrike">
                <a:solidFill>
                  <a:srgbClr val="000000"/>
                </a:solidFill>
                <a:latin typeface="MathJax_SansSerif"/>
              </a:rPr>
              <a:t>ARIAL BLACK</a:t>
            </a:r>
            <a:r>
              <a:rPr b="0" lang="fr-FR" sz="1800" spc="-1" strike="noStrike">
                <a:solidFill>
                  <a:srgbClr val="000000"/>
                </a:solidFill>
                <a:latin typeface="MathJax_SansSerif"/>
              </a:rPr>
              <a:t>	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fr-FR" sz="900" spc="-1" strike="noStrike">
                <a:solidFill>
                  <a:srgbClr val="000000"/>
                </a:solidFill>
                <a:latin typeface="MathJax_SansSerif"/>
              </a:rPr>
              <a:t>ABCDEFGHIJKLMNOPQRCTUVWXYZ</a:t>
            </a:r>
            <a:endParaRPr b="0" lang="fr-FR" sz="9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MathJax_SansSerif"/>
              </a:rPr>
              <a:t>ABCDEFGHIJKLMNOPQRCTUVWXYZ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fr-FR" sz="1300" spc="-1" strike="noStrike">
                <a:solidFill>
                  <a:srgbClr val="000000"/>
                </a:solidFill>
                <a:latin typeface="MathJax_SansSerif"/>
              </a:rPr>
              <a:t>0123456789@&lt;/_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endParaRPr b="0" lang="fr-F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 flipH="1">
            <a:off x="2340000" y="3220560"/>
            <a:ext cx="2128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54760" y="327240"/>
            <a:ext cx="426924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LES 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INTER</a:t>
            </a: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DITS </a:t>
            </a:r>
            <a:endParaRPr b="0" lang="fr-FR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626400" y="65880"/>
            <a:ext cx="921600" cy="720000"/>
          </a:xfrm>
          <a:prstGeom prst="flowChartExtract">
            <a:avLst/>
          </a:prstGeom>
          <a:solidFill>
            <a:srgbClr val="ffff00">
              <a:alpha val="70000"/>
            </a:srgbClr>
          </a:solidFill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1080000" y="1260000"/>
            <a:ext cx="1440000" cy="1440000"/>
          </a:xfrm>
          <a:prstGeom prst="rect">
            <a:avLst/>
          </a:prstGeom>
          <a:solidFill>
            <a:srgbClr val="ffffff"/>
          </a:solidFill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2700000" y="1260000"/>
            <a:ext cx="5760000" cy="3420000"/>
          </a:xfrm>
          <a:prstGeom prst="rect">
            <a:avLst/>
          </a:prstGeom>
          <a:solidFill>
            <a:srgbClr val="fffff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 txBox="1"/>
          <p:nvPr/>
        </p:nvSpPr>
        <p:spPr>
          <a:xfrm>
            <a:off x="3240000" y="1620000"/>
            <a:ext cx="2520000" cy="626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MathJax_SansSerif"/>
              </a:rPr>
              <a:t>Il est interdit de </a:t>
            </a:r>
            <a:r>
              <a:rPr b="1" lang="fr-FR" sz="1400" spc="-1" strike="noStrike">
                <a:solidFill>
                  <a:srgbClr val="000000"/>
                </a:solidFill>
                <a:latin typeface="MathJax_SansSerif"/>
              </a:rPr>
              <a:t>modifier 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MathJax_SansSerif"/>
              </a:rPr>
              <a:t>les lettres ou de les </a:t>
            </a:r>
            <a:r>
              <a:rPr b="1" lang="fr-FR" sz="1400" spc="-1" strike="noStrike">
                <a:solidFill>
                  <a:srgbClr val="000000"/>
                </a:solidFill>
                <a:latin typeface="MathJax_SansSerif"/>
              </a:rPr>
              <a:t>supprimer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3240000" y="3600000"/>
            <a:ext cx="2520000" cy="4474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MathJax_SansSerif"/>
              </a:rPr>
              <a:t>Il est interdit de changer la typographie du Logo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5184000" y="2607480"/>
            <a:ext cx="3060000" cy="4474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MathJax_SansSerif"/>
              </a:rPr>
              <a:t>Il est interdit de changer les couleurs du Logo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984600" y="1260000"/>
            <a:ext cx="1643400" cy="1643400"/>
          </a:xfrm>
          <a:prstGeom prst="rect">
            <a:avLst/>
          </a:prstGeom>
          <a:ln w="18000">
            <a:noFill/>
          </a:ln>
        </p:spPr>
      </p:pic>
      <p:sp>
        <p:nvSpPr>
          <p:cNvPr id="225" name=""/>
          <p:cNvSpPr/>
          <p:nvPr/>
        </p:nvSpPr>
        <p:spPr>
          <a:xfrm>
            <a:off x="1080000" y="1260000"/>
            <a:ext cx="1440000" cy="1440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 flipH="1">
            <a:off x="1080000" y="1260000"/>
            <a:ext cx="1440000" cy="1440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2023-11-16T04:48:23Z</dcterms:created>
  <dc:creator/>
  <dc:description/>
  <dc:language>fr-FR</dc:language>
  <cp:lastModifiedBy/>
  <dcterms:modified xsi:type="dcterms:W3CDTF">2023-11-24T10:59:34Z</dcterms:modified>
  <cp:revision>7</cp:revision>
  <dc:subject/>
  <dc:title>Blueprint Plans</dc:title>
</cp:coreProperties>
</file>