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69" r:id="rId4"/>
    <p:sldId id="267" r:id="rId5"/>
    <p:sldId id="272" r:id="rId6"/>
    <p:sldId id="273" r:id="rId7"/>
    <p:sldId id="274" r:id="rId8"/>
    <p:sldId id="265" r:id="rId9"/>
    <p:sldId id="277" r:id="rId10"/>
    <p:sldId id="278" r:id="rId11"/>
    <p:sldId id="279" r:id="rId12"/>
    <p:sldId id="280" r:id="rId13"/>
    <p:sldId id="266" r:id="rId14"/>
    <p:sldId id="260" r:id="rId15"/>
    <p:sldId id="271" r:id="rId16"/>
    <p:sldId id="262" r:id="rId17"/>
    <p:sldId id="275" r:id="rId18"/>
    <p:sldId id="27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1461BA-893D-442D-BB7F-3645390B90CD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0E9268-3A68-4EC2-A144-B65CC675A390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Seminário 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Gisele Araujo, Igor Turque, Matheus Froes, Maxmiliano Pereira &amp; Thiago Ururay</a:t>
            </a:r>
          </a:p>
        </p:txBody>
      </p:sp>
    </p:spTree>
    <p:extLst>
      <p:ext uri="{BB962C8B-B14F-4D97-AF65-F5344CB8AC3E}">
        <p14:creationId xmlns:p14="http://schemas.microsoft.com/office/powerpoint/2010/main" val="38646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WBS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82" y="1219200"/>
            <a:ext cx="321003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2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WBS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04" y="301321"/>
            <a:ext cx="2802388" cy="644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4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WBS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73325"/>
            <a:ext cx="3200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4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51850"/>
            <a:ext cx="8229600" cy="46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Pelo planning poker, foram definidas 105 homem/hora para o projeto todo</a:t>
            </a:r>
          </a:p>
          <a:p>
            <a:r>
              <a:rPr lang="pt-BR" dirty="0" smtClean="0"/>
              <a:t>Considerando um salário de 20 reais/hora</a:t>
            </a:r>
          </a:p>
          <a:p>
            <a:r>
              <a:rPr lang="pt-BR" dirty="0" smtClean="0"/>
              <a:t>O custo do projeto é 2100 reais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GANTT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5800" dirty="0" smtClean="0"/>
              <a:t>Risco 1: Membro abandonar o projeto</a:t>
            </a:r>
          </a:p>
          <a:p>
            <a:pPr lvl="1"/>
            <a:r>
              <a:rPr lang="pt-BR" sz="4800" dirty="0" smtClean="0"/>
              <a:t>Probabilidade: 0,1</a:t>
            </a:r>
          </a:p>
          <a:p>
            <a:pPr lvl="1"/>
            <a:r>
              <a:rPr lang="pt-BR" sz="4800" dirty="0" smtClean="0"/>
              <a:t>Impacto: 0,9</a:t>
            </a:r>
          </a:p>
          <a:p>
            <a:pPr lvl="1"/>
            <a:r>
              <a:rPr lang="pt-BR" sz="4800" dirty="0" smtClean="0"/>
              <a:t>Exposição: 0,18</a:t>
            </a:r>
          </a:p>
          <a:p>
            <a:pPr lvl="1"/>
            <a:r>
              <a:rPr lang="pt-BR" sz="4800" dirty="0" smtClean="0"/>
              <a:t>Prioridade: Média</a:t>
            </a:r>
          </a:p>
          <a:p>
            <a:pPr lvl="1"/>
            <a:r>
              <a:rPr lang="pt-BR" sz="4800" dirty="0" smtClean="0"/>
              <a:t>Contenção: Manter o grupo informado de problemas que algum membro possar ter.</a:t>
            </a:r>
          </a:p>
          <a:p>
            <a:pPr lvl="1"/>
            <a:r>
              <a:rPr lang="pt-BR" sz="4800" dirty="0" smtClean="0"/>
              <a:t>Contigência: Realocar as tarefas entres os membros.</a:t>
            </a:r>
          </a:p>
        </p:txBody>
      </p:sp>
    </p:spTree>
    <p:extLst>
      <p:ext uri="{BB962C8B-B14F-4D97-AF65-F5344CB8AC3E}">
        <p14:creationId xmlns:p14="http://schemas.microsoft.com/office/powerpoint/2010/main" val="296147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900" dirty="0" smtClean="0"/>
              <a:t>Risco 2: Falta de comunicação entre membros</a:t>
            </a:r>
          </a:p>
          <a:p>
            <a:pPr lvl="1"/>
            <a:r>
              <a:rPr lang="pt-BR" sz="3200" dirty="0" smtClean="0"/>
              <a:t>Probabilidade: 0,1</a:t>
            </a:r>
          </a:p>
          <a:p>
            <a:pPr lvl="1"/>
            <a:r>
              <a:rPr lang="pt-BR" sz="3200" dirty="0" smtClean="0"/>
              <a:t>Impacto: 0,5</a:t>
            </a:r>
          </a:p>
          <a:p>
            <a:pPr lvl="1"/>
            <a:r>
              <a:rPr lang="pt-BR" sz="3200" dirty="0" smtClean="0"/>
              <a:t>Exposição: 0,05</a:t>
            </a:r>
          </a:p>
          <a:p>
            <a:pPr lvl="1"/>
            <a:r>
              <a:rPr lang="pt-BR" sz="3200" dirty="0" smtClean="0"/>
              <a:t>Prioridade: Baixa</a:t>
            </a:r>
          </a:p>
          <a:p>
            <a:pPr lvl="1"/>
            <a:r>
              <a:rPr lang="pt-BR" sz="3200" dirty="0" smtClean="0"/>
              <a:t>Contenção: A comunicação deve ser feita por um meio comum.</a:t>
            </a:r>
          </a:p>
          <a:p>
            <a:pPr lvl="1"/>
            <a:r>
              <a:rPr lang="pt-BR" sz="3200" dirty="0" smtClean="0"/>
              <a:t>Contigência: Manter os membros informados das decisões tomadas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0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900" dirty="0" smtClean="0"/>
              <a:t>Risco 3: Falta de conhecimento da tecnologia usada</a:t>
            </a:r>
          </a:p>
          <a:p>
            <a:pPr lvl="1"/>
            <a:r>
              <a:rPr lang="pt-BR" sz="3300" dirty="0" smtClean="0"/>
              <a:t>Probabilidade: 0,5</a:t>
            </a:r>
          </a:p>
          <a:p>
            <a:pPr lvl="1"/>
            <a:r>
              <a:rPr lang="pt-BR" sz="3300" dirty="0" smtClean="0"/>
              <a:t>Impacto: 0,4</a:t>
            </a:r>
          </a:p>
          <a:p>
            <a:pPr lvl="1"/>
            <a:r>
              <a:rPr lang="pt-BR" sz="3300" dirty="0" smtClean="0"/>
              <a:t>Exposição: 0,2</a:t>
            </a:r>
          </a:p>
          <a:p>
            <a:pPr lvl="1"/>
            <a:r>
              <a:rPr lang="pt-BR" sz="3300" dirty="0" smtClean="0"/>
              <a:t>Prioridade: Média</a:t>
            </a:r>
          </a:p>
          <a:p>
            <a:pPr lvl="1"/>
            <a:r>
              <a:rPr lang="pt-BR" sz="3300" dirty="0" smtClean="0"/>
              <a:t>Contenção: Usar tecnologia que algum membro tenha familiaridade.</a:t>
            </a:r>
          </a:p>
          <a:p>
            <a:pPr lvl="1"/>
            <a:r>
              <a:rPr lang="pt-BR" sz="3300" dirty="0" smtClean="0"/>
              <a:t>Contigência: Buscar por tutoriais ou cursos.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precisa ser feito?</a:t>
            </a:r>
          </a:p>
          <a:p>
            <a:r>
              <a:rPr lang="pt-BR" dirty="0" smtClean="0"/>
              <a:t>Quanto tempo vai levar para fazer?</a:t>
            </a:r>
          </a:p>
          <a:p>
            <a:r>
              <a:rPr lang="pt-BR" dirty="0" smtClean="0"/>
              <a:t>Quanto vai custar para fazermos?</a:t>
            </a:r>
          </a:p>
          <a:p>
            <a:r>
              <a:rPr lang="pt-BR" dirty="0" smtClean="0"/>
              <a:t>Quais os recursos disponíveis?</a:t>
            </a:r>
          </a:p>
          <a:p>
            <a:r>
              <a:rPr lang="pt-BR" dirty="0" smtClean="0"/>
              <a:t>Qual o grau de qualidade?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6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</a:p>
          <a:p>
            <a:r>
              <a:rPr lang="pt-BR" dirty="0" smtClean="0"/>
              <a:t>Github</a:t>
            </a:r>
          </a:p>
          <a:p>
            <a:r>
              <a:rPr lang="pt-BR" dirty="0" smtClean="0"/>
              <a:t>Reuniões semanais e comunicação pela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4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90687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2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0698" y="1219200"/>
            <a:ext cx="2122603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4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8543" y="1219200"/>
            <a:ext cx="4726913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0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4869" y="1219200"/>
            <a:ext cx="3734261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WBS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8" y="1219200"/>
            <a:ext cx="6283243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4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WBS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487487"/>
            <a:ext cx="36099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</TotalTime>
  <Words>237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Seminário I</vt:lpstr>
      <vt:lpstr>Planejamento</vt:lpstr>
      <vt:lpstr>Recursos</vt:lpstr>
      <vt:lpstr>Casos de Uso</vt:lpstr>
      <vt:lpstr>Diagrama de Atividades</vt:lpstr>
      <vt:lpstr>Diagrama de Atividades</vt:lpstr>
      <vt:lpstr>Diagrama de Atividades</vt:lpstr>
      <vt:lpstr>WBS</vt:lpstr>
      <vt:lpstr>WBS</vt:lpstr>
      <vt:lpstr>WBS</vt:lpstr>
      <vt:lpstr>WBS</vt:lpstr>
      <vt:lpstr>WBS</vt:lpstr>
      <vt:lpstr>Diagrama de Classes</vt:lpstr>
      <vt:lpstr>Custo</vt:lpstr>
      <vt:lpstr>Gráfico de GANTT</vt:lpstr>
      <vt:lpstr>Análise de Riscos</vt:lpstr>
      <vt:lpstr>Análise de Riscos</vt:lpstr>
      <vt:lpstr>Análise de Riscos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I</dc:title>
  <dc:creator>Matheus Batista</dc:creator>
  <cp:lastModifiedBy>Matheus Batista</cp:lastModifiedBy>
  <cp:revision>11</cp:revision>
  <dcterms:created xsi:type="dcterms:W3CDTF">2014-09-18T21:13:22Z</dcterms:created>
  <dcterms:modified xsi:type="dcterms:W3CDTF">2014-09-19T02:53:51Z</dcterms:modified>
</cp:coreProperties>
</file>