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906" y="-40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smtClean="0"/>
              <a:t>Calvary Chapel Corvallis</a:t>
            </a:r>
            <a:endParaRPr lang="en-US" sz="8000" b="1" cap="all" dirty="0"/>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smtClean="0">
                <a:solidFill>
                  <a:srgbClr val="F37321"/>
                </a:solidFill>
              </a:rPr>
              <a:t>Helping Calvary Chapel connect their congregation</a:t>
            </a:r>
            <a:endParaRPr lang="en-US" sz="5400" dirty="0">
              <a:solidFill>
                <a:srgbClr val="F37321"/>
              </a:solidFill>
            </a:endParaRPr>
          </a:p>
        </p:txBody>
      </p:sp>
      <p:sp>
        <p:nvSpPr>
          <p:cNvPr id="12" name="Rectangle 11"/>
          <p:cNvSpPr/>
          <p:nvPr/>
        </p:nvSpPr>
        <p:spPr>
          <a:xfrm>
            <a:off x="12469125" y="5331461"/>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smtClean="0">
                <a:solidFill>
                  <a:srgbClr val="5D87A1"/>
                </a:solidFill>
              </a:rPr>
              <a:t>Project Description</a:t>
            </a:r>
            <a:endParaRPr lang="en-US" sz="3600" b="1" dirty="0">
              <a:solidFill>
                <a:srgbClr val="5D87A1"/>
              </a:solidFill>
            </a:endParaRPr>
          </a:p>
          <a:p>
            <a:pPr>
              <a:spcAft>
                <a:spcPts val="1800"/>
              </a:spcAft>
            </a:pPr>
            <a:r>
              <a:rPr lang="en-US" sz="3000" dirty="0" smtClean="0"/>
              <a:t>Body. </a:t>
            </a:r>
            <a:r>
              <a:rPr lang="en-US" sz="3000" dirty="0" err="1" smtClean="0"/>
              <a:t>Lorem</a:t>
            </a:r>
            <a:r>
              <a:rPr lang="en-US" sz="3000" dirty="0" smtClean="0"/>
              <a:t> </a:t>
            </a:r>
            <a:r>
              <a:rPr lang="en-US" sz="3000" dirty="0" err="1" smtClean="0"/>
              <a:t>ipsum</a:t>
            </a:r>
            <a:r>
              <a:rPr lang="en-US" sz="3000" dirty="0" smtClean="0"/>
              <a:t> dolor sit </a:t>
            </a:r>
            <a:r>
              <a:rPr lang="en-US" sz="3000" dirty="0" err="1" smtClean="0"/>
              <a:t>amet</a:t>
            </a:r>
            <a:r>
              <a:rPr lang="en-US" sz="3000" dirty="0" smtClean="0"/>
              <a:t>, </a:t>
            </a:r>
            <a:r>
              <a:rPr lang="en-US" sz="3000" dirty="0" err="1" smtClean="0"/>
              <a:t>consectetur</a:t>
            </a:r>
            <a:r>
              <a:rPr lang="en-US" sz="3000" dirty="0" smtClean="0"/>
              <a:t> </a:t>
            </a:r>
            <a:r>
              <a:rPr lang="en-US" sz="3000" dirty="0" err="1" smtClean="0"/>
              <a:t>adipiscing</a:t>
            </a:r>
            <a:r>
              <a:rPr lang="en-US" sz="3000" dirty="0" smtClean="0"/>
              <a:t> </a:t>
            </a:r>
            <a:r>
              <a:rPr lang="en-US" sz="3000" dirty="0" err="1" smtClean="0"/>
              <a:t>elit</a:t>
            </a:r>
            <a:r>
              <a:rPr lang="en-US" sz="3000" dirty="0" smtClean="0"/>
              <a:t>. </a:t>
            </a:r>
            <a:r>
              <a:rPr lang="en-US" sz="3000" dirty="0" err="1" smtClean="0"/>
              <a:t>Etiam</a:t>
            </a:r>
            <a:r>
              <a:rPr lang="en-US" sz="3000" dirty="0" smtClean="0"/>
              <a:t> </a:t>
            </a:r>
            <a:r>
              <a:rPr lang="en-US" sz="3000" dirty="0" err="1" smtClean="0"/>
              <a:t>tristique</a:t>
            </a:r>
            <a:r>
              <a:rPr lang="en-US" sz="3000" dirty="0" smtClean="0"/>
              <a:t> </a:t>
            </a:r>
            <a:r>
              <a:rPr lang="en-US" sz="3000" dirty="0" err="1" smtClean="0"/>
              <a:t>consequat</a:t>
            </a:r>
            <a:r>
              <a:rPr lang="en-US" sz="3000" dirty="0" smtClean="0"/>
              <a:t> </a:t>
            </a:r>
            <a:r>
              <a:rPr lang="en-US" sz="3000" dirty="0" err="1" smtClean="0"/>
              <a:t>laoreet</a:t>
            </a:r>
            <a:r>
              <a:rPr lang="en-US" sz="3000" dirty="0" smtClean="0"/>
              <a:t>. </a:t>
            </a:r>
            <a:r>
              <a:rPr lang="en-US" sz="3000" dirty="0" err="1" smtClean="0"/>
              <a:t>Nunc</a:t>
            </a:r>
            <a:r>
              <a:rPr lang="en-US" sz="3000" dirty="0" smtClean="0"/>
              <a:t> </a:t>
            </a:r>
            <a:r>
              <a:rPr lang="en-US" sz="3000" dirty="0" err="1" smtClean="0"/>
              <a:t>fermentum</a:t>
            </a:r>
            <a:r>
              <a:rPr lang="en-US" sz="3000" dirty="0" smtClean="0"/>
              <a:t> </a:t>
            </a:r>
            <a:r>
              <a:rPr lang="en-US" sz="3000" dirty="0" err="1" smtClean="0"/>
              <a:t>pulvinar</a:t>
            </a:r>
            <a:r>
              <a:rPr lang="en-US" sz="3000" dirty="0" smtClean="0"/>
              <a:t> </a:t>
            </a:r>
            <a:r>
              <a:rPr lang="en-US" sz="3000" dirty="0" err="1" smtClean="0"/>
              <a:t>ornare</a:t>
            </a:r>
            <a:r>
              <a:rPr lang="en-US" sz="3000" dirty="0" smtClean="0"/>
              <a:t>. </a:t>
            </a:r>
            <a:r>
              <a:rPr lang="en-US" sz="3000" dirty="0" err="1" smtClean="0"/>
              <a:t>Fusce</a:t>
            </a:r>
            <a:r>
              <a:rPr lang="en-US" sz="3000" dirty="0" smtClean="0"/>
              <a:t> ac </a:t>
            </a:r>
            <a:r>
              <a:rPr lang="en-US" sz="3000" dirty="0" err="1" smtClean="0"/>
              <a:t>nunc</a:t>
            </a:r>
            <a:r>
              <a:rPr lang="en-US" sz="3000" dirty="0" smtClean="0"/>
              <a:t> in </a:t>
            </a:r>
            <a:r>
              <a:rPr lang="en-US" sz="3000" dirty="0" err="1" smtClean="0"/>
              <a:t>leo</a:t>
            </a:r>
            <a:r>
              <a:rPr lang="en-US" sz="3000" dirty="0" smtClean="0"/>
              <a:t> </a:t>
            </a:r>
            <a:r>
              <a:rPr lang="en-US" sz="3000" dirty="0" err="1" smtClean="0"/>
              <a:t>blandit</a:t>
            </a:r>
            <a:r>
              <a:rPr lang="en-US" sz="3000" dirty="0" smtClean="0"/>
              <a:t> </a:t>
            </a:r>
            <a:r>
              <a:rPr lang="en-US" sz="3000" dirty="0" err="1" smtClean="0"/>
              <a:t>sagittis</a:t>
            </a:r>
            <a:r>
              <a:rPr lang="en-US" sz="3000" dirty="0" smtClean="0"/>
              <a:t> </a:t>
            </a:r>
            <a:r>
              <a:rPr lang="en-US" sz="3000" dirty="0" err="1" smtClean="0"/>
              <a:t>fermentum</a:t>
            </a:r>
            <a:r>
              <a:rPr lang="en-US" sz="3000" dirty="0" smtClean="0"/>
              <a:t> </a:t>
            </a:r>
            <a:r>
              <a:rPr lang="en-US" sz="3000" dirty="0" err="1" smtClean="0"/>
              <a:t>eu</a:t>
            </a:r>
            <a:r>
              <a:rPr lang="en-US" sz="3000" dirty="0" smtClean="0"/>
              <a:t> sem. </a:t>
            </a:r>
            <a:r>
              <a:rPr lang="en-US" sz="3000" dirty="0" err="1" smtClean="0"/>
              <a:t>Curabitur</a:t>
            </a:r>
            <a:r>
              <a:rPr lang="en-US" sz="3000" dirty="0" smtClean="0"/>
              <a:t> ligula </a:t>
            </a:r>
            <a:r>
              <a:rPr lang="en-US" sz="3000" dirty="0" err="1" smtClean="0"/>
              <a:t>odio</a:t>
            </a:r>
            <a:r>
              <a:rPr lang="en-US" sz="3000" dirty="0" smtClean="0"/>
              <a:t>, </a:t>
            </a:r>
            <a:r>
              <a:rPr lang="en-US" sz="3000" dirty="0" err="1" smtClean="0"/>
              <a:t>facilisis</a:t>
            </a:r>
            <a:r>
              <a:rPr lang="en-US" sz="3000" dirty="0" smtClean="0"/>
              <a:t> in </a:t>
            </a:r>
            <a:r>
              <a:rPr lang="en-US" sz="3000" dirty="0" err="1" smtClean="0"/>
              <a:t>tincidunt</a:t>
            </a:r>
            <a:r>
              <a:rPr lang="en-US" sz="3000" dirty="0" smtClean="0"/>
              <a:t> </a:t>
            </a:r>
            <a:r>
              <a:rPr lang="en-US" sz="3000" dirty="0" err="1" smtClean="0"/>
              <a:t>vel</a:t>
            </a:r>
            <a:r>
              <a:rPr lang="en-US" sz="3000" dirty="0" smtClean="0"/>
              <a:t>, </a:t>
            </a:r>
            <a:r>
              <a:rPr lang="en-US" sz="3000" dirty="0" err="1" smtClean="0"/>
              <a:t>scelerisque</a:t>
            </a:r>
            <a:r>
              <a:rPr lang="en-US" sz="3000" dirty="0" smtClean="0"/>
              <a:t> </a:t>
            </a:r>
            <a:r>
              <a:rPr lang="en-US" sz="3000" dirty="0" err="1" smtClean="0"/>
              <a:t>quis</a:t>
            </a:r>
            <a:r>
              <a:rPr lang="en-US" sz="3000" dirty="0" smtClean="0"/>
              <a:t> </a:t>
            </a:r>
            <a:r>
              <a:rPr lang="en-US" sz="3000" dirty="0" err="1" smtClean="0"/>
              <a:t>nulla</a:t>
            </a:r>
            <a:r>
              <a:rPr lang="en-US" sz="3000" dirty="0" smtClean="0"/>
              <a:t>. </a:t>
            </a:r>
            <a:r>
              <a:rPr lang="en-US" sz="3000" dirty="0" err="1" smtClean="0"/>
              <a:t>Vivamus</a:t>
            </a:r>
            <a:r>
              <a:rPr lang="en-US" sz="3000" dirty="0" smtClean="0"/>
              <a:t> </a:t>
            </a:r>
            <a:r>
              <a:rPr lang="en-US" sz="3000" dirty="0" err="1" smtClean="0"/>
              <a:t>interdum</a:t>
            </a:r>
            <a:r>
              <a:rPr lang="en-US" sz="3000" dirty="0" smtClean="0"/>
              <a:t> magna </a:t>
            </a:r>
            <a:r>
              <a:rPr lang="en-US" sz="3000" dirty="0" err="1" smtClean="0"/>
              <a:t>quis</a:t>
            </a:r>
            <a:r>
              <a:rPr lang="en-US" sz="3000" dirty="0" smtClean="0"/>
              <a:t> </a:t>
            </a:r>
            <a:r>
              <a:rPr lang="en-US" sz="3000" dirty="0" err="1" smtClean="0"/>
              <a:t>mauris</a:t>
            </a:r>
            <a:r>
              <a:rPr lang="en-US" sz="3000" dirty="0" smtClean="0"/>
              <a:t> </a:t>
            </a:r>
            <a:r>
              <a:rPr lang="en-US" sz="3000" dirty="0" err="1" smtClean="0"/>
              <a:t>facilisis</a:t>
            </a:r>
            <a:r>
              <a:rPr lang="en-US" sz="3000" dirty="0" smtClean="0"/>
              <a:t> </a:t>
            </a:r>
            <a:r>
              <a:rPr lang="en-US" sz="3000" dirty="0" err="1" smtClean="0"/>
              <a:t>ornare</a:t>
            </a:r>
            <a:r>
              <a:rPr lang="en-US" sz="3000" dirty="0" smtClean="0"/>
              <a:t>. </a:t>
            </a:r>
            <a:r>
              <a:rPr lang="en-US" sz="3000" dirty="0" err="1" smtClean="0"/>
              <a:t>Nunc</a:t>
            </a:r>
            <a:r>
              <a:rPr lang="en-US" sz="3000" dirty="0" smtClean="0"/>
              <a:t> </a:t>
            </a:r>
            <a:r>
              <a:rPr lang="en-US" sz="3000" dirty="0" err="1" smtClean="0"/>
              <a:t>eget</a:t>
            </a:r>
            <a:r>
              <a:rPr lang="en-US" sz="3000" dirty="0" smtClean="0"/>
              <a:t> </a:t>
            </a:r>
            <a:r>
              <a:rPr lang="en-US" sz="3000" dirty="0" err="1" smtClean="0"/>
              <a:t>lectus</a:t>
            </a:r>
            <a:r>
              <a:rPr lang="en-US" sz="3000" dirty="0" smtClean="0"/>
              <a:t> </a:t>
            </a:r>
            <a:r>
              <a:rPr lang="en-US" sz="3000" dirty="0" err="1" smtClean="0"/>
              <a:t>massa</a:t>
            </a:r>
            <a:r>
              <a:rPr lang="en-US" sz="3000" dirty="0" smtClean="0"/>
              <a:t>, </a:t>
            </a:r>
            <a:r>
              <a:rPr lang="en-US" sz="3000" dirty="0" err="1" smtClean="0"/>
              <a:t>quis</a:t>
            </a:r>
            <a:r>
              <a:rPr lang="en-US" sz="3000" dirty="0" smtClean="0"/>
              <a:t> </a:t>
            </a:r>
            <a:r>
              <a:rPr lang="en-US" sz="3000" dirty="0" err="1" smtClean="0"/>
              <a:t>ullamcorper</a:t>
            </a:r>
            <a:r>
              <a:rPr lang="en-US" sz="3000" dirty="0" smtClean="0"/>
              <a:t> </a:t>
            </a:r>
            <a:r>
              <a:rPr lang="en-US" sz="3000" dirty="0" err="1" smtClean="0"/>
              <a:t>libero</a:t>
            </a:r>
            <a:r>
              <a:rPr lang="en-US" sz="3000" dirty="0" smtClean="0"/>
              <a:t>. </a:t>
            </a:r>
            <a:r>
              <a:rPr lang="en-US" sz="3000" dirty="0" err="1" smtClean="0"/>
              <a:t>Pellentesque</a:t>
            </a:r>
            <a:r>
              <a:rPr lang="en-US" sz="3000" dirty="0" smtClean="0"/>
              <a:t> habitant </a:t>
            </a:r>
            <a:r>
              <a:rPr lang="en-US" sz="3000" dirty="0" err="1" smtClean="0"/>
              <a:t>morbi</a:t>
            </a:r>
            <a:r>
              <a:rPr lang="en-US" sz="3000" dirty="0" smtClean="0"/>
              <a:t> </a:t>
            </a:r>
            <a:r>
              <a:rPr lang="en-US" sz="3000" dirty="0" err="1" smtClean="0"/>
              <a:t>tristique</a:t>
            </a:r>
            <a:r>
              <a:rPr lang="en-US" sz="3000" dirty="0" smtClean="0"/>
              <a:t> </a:t>
            </a:r>
            <a:r>
              <a:rPr lang="en-US" sz="3000" dirty="0" err="1" smtClean="0"/>
              <a:t>senectus</a:t>
            </a:r>
            <a:r>
              <a:rPr lang="en-US" sz="3000" dirty="0" smtClean="0"/>
              <a:t> et </a:t>
            </a:r>
            <a:r>
              <a:rPr lang="en-US" sz="3000" dirty="0" err="1" smtClean="0"/>
              <a:t>netus</a:t>
            </a:r>
            <a:r>
              <a:rPr lang="en-US" sz="3000" dirty="0" smtClean="0"/>
              <a:t> et </a:t>
            </a:r>
            <a:r>
              <a:rPr lang="en-US" sz="3000" dirty="0" err="1" smtClean="0"/>
              <a:t>malesuada</a:t>
            </a:r>
            <a:r>
              <a:rPr lang="en-US" sz="3000" dirty="0" smtClean="0"/>
              <a:t> fames ac </a:t>
            </a:r>
            <a:r>
              <a:rPr lang="en-US" sz="3000" dirty="0" err="1" smtClean="0"/>
              <a:t>turpis</a:t>
            </a:r>
            <a:r>
              <a:rPr lang="en-US" sz="3000" dirty="0" smtClean="0"/>
              <a:t> </a:t>
            </a:r>
            <a:r>
              <a:rPr lang="en-US" sz="3000" dirty="0" err="1" smtClean="0"/>
              <a:t>egestas</a:t>
            </a:r>
            <a:r>
              <a:rPr lang="en-US" sz="3000" dirty="0" smtClean="0"/>
              <a:t>. </a:t>
            </a:r>
            <a:r>
              <a:rPr lang="en-US" sz="3000" dirty="0" err="1" smtClean="0"/>
              <a:t>Praesent</a:t>
            </a:r>
            <a:r>
              <a:rPr lang="en-US" sz="3000" dirty="0" smtClean="0"/>
              <a:t> </a:t>
            </a:r>
            <a:r>
              <a:rPr lang="en-US" sz="3000" dirty="0" err="1" smtClean="0"/>
              <a:t>volutpat</a:t>
            </a:r>
            <a:r>
              <a:rPr lang="en-US" sz="3000" dirty="0" smtClean="0"/>
              <a:t> </a:t>
            </a:r>
            <a:r>
              <a:rPr lang="en-US" sz="3000" dirty="0" err="1" smtClean="0"/>
              <a:t>ipsum</a:t>
            </a:r>
            <a:r>
              <a:rPr lang="en-US" sz="3000" dirty="0" smtClean="0"/>
              <a:t> </a:t>
            </a:r>
            <a:r>
              <a:rPr lang="en-US" sz="3000" dirty="0" err="1" smtClean="0"/>
              <a:t>eu</a:t>
            </a:r>
            <a:r>
              <a:rPr lang="en-US" sz="3000" dirty="0" smtClean="0"/>
              <a:t> </a:t>
            </a:r>
            <a:r>
              <a:rPr lang="en-US" sz="3000" dirty="0" err="1" smtClean="0"/>
              <a:t>justo</a:t>
            </a:r>
            <a:r>
              <a:rPr lang="en-US" sz="3000" dirty="0" smtClean="0"/>
              <a:t> </a:t>
            </a:r>
            <a:r>
              <a:rPr lang="en-US" sz="3000" dirty="0" err="1" smtClean="0"/>
              <a:t>aliquam</a:t>
            </a:r>
            <a:r>
              <a:rPr lang="en-US" sz="3000" dirty="0" smtClean="0"/>
              <a:t> </a:t>
            </a:r>
            <a:r>
              <a:rPr lang="en-US" sz="3000" dirty="0" err="1" smtClean="0"/>
              <a:t>lacinia</a:t>
            </a:r>
            <a:r>
              <a:rPr lang="en-US" sz="3000" dirty="0" smtClean="0"/>
              <a:t>. </a:t>
            </a:r>
            <a:r>
              <a:rPr lang="en-US" sz="3000" dirty="0" err="1" smtClean="0"/>
              <a:t>Sed</a:t>
            </a:r>
            <a:r>
              <a:rPr lang="en-US" sz="3000" dirty="0" smtClean="0"/>
              <a:t> </a:t>
            </a:r>
            <a:r>
              <a:rPr lang="en-US" sz="3000" dirty="0" err="1" smtClean="0"/>
              <a:t>interdum</a:t>
            </a:r>
            <a:r>
              <a:rPr lang="en-US" sz="3000" dirty="0" smtClean="0"/>
              <a:t> </a:t>
            </a:r>
            <a:r>
              <a:rPr lang="en-US" sz="3000" dirty="0" err="1" smtClean="0"/>
              <a:t>ipsum</a:t>
            </a:r>
            <a:r>
              <a:rPr lang="en-US" sz="3000" dirty="0" smtClean="0"/>
              <a:t> vitae dui </a:t>
            </a:r>
            <a:r>
              <a:rPr lang="en-US" sz="3000" dirty="0" err="1" smtClean="0"/>
              <a:t>dapibus</a:t>
            </a:r>
            <a:r>
              <a:rPr lang="en-US" sz="3000" dirty="0" smtClean="0"/>
              <a:t> </a:t>
            </a:r>
            <a:r>
              <a:rPr lang="en-US" sz="3000" dirty="0" err="1" smtClean="0"/>
              <a:t>pharetra</a:t>
            </a:r>
            <a:r>
              <a:rPr lang="en-US" sz="3000" dirty="0" smtClean="0"/>
              <a:t>. </a:t>
            </a:r>
            <a:r>
              <a:rPr lang="en-US" sz="3000" dirty="0" err="1" smtClean="0"/>
              <a:t>Donec</a:t>
            </a:r>
            <a:r>
              <a:rPr lang="en-US" sz="3000" dirty="0" smtClean="0"/>
              <a:t> ac </a:t>
            </a:r>
            <a:r>
              <a:rPr lang="en-US" sz="3000" dirty="0" err="1" smtClean="0"/>
              <a:t>eros</a:t>
            </a:r>
            <a:r>
              <a:rPr lang="en-US" sz="3000" dirty="0" smtClean="0"/>
              <a:t> et </a:t>
            </a:r>
            <a:r>
              <a:rPr lang="en-US" sz="3000" dirty="0" err="1" smtClean="0"/>
              <a:t>turpis</a:t>
            </a:r>
            <a:r>
              <a:rPr lang="en-US" sz="3000" dirty="0" smtClean="0"/>
              <a:t> </a:t>
            </a:r>
            <a:r>
              <a:rPr lang="en-US" sz="3000" dirty="0" err="1" smtClean="0"/>
              <a:t>mollis</a:t>
            </a:r>
            <a:r>
              <a:rPr lang="en-US" sz="3000" dirty="0" smtClean="0"/>
              <a:t> </a:t>
            </a:r>
            <a:r>
              <a:rPr lang="en-US" sz="3000" dirty="0" err="1" smtClean="0"/>
              <a:t>pharetra</a:t>
            </a:r>
            <a:r>
              <a:rPr lang="en-US" sz="3000" dirty="0" smtClean="0"/>
              <a:t>. </a:t>
            </a:r>
            <a:r>
              <a:rPr lang="en-US" sz="3000" dirty="0" err="1" smtClean="0"/>
              <a:t>Sed</a:t>
            </a:r>
            <a:r>
              <a:rPr lang="en-US" sz="3000" dirty="0" smtClean="0"/>
              <a:t> </a:t>
            </a:r>
            <a:r>
              <a:rPr lang="en-US" sz="3000" dirty="0" err="1" smtClean="0"/>
              <a:t>eu</a:t>
            </a:r>
            <a:r>
              <a:rPr lang="en-US" sz="3000" dirty="0" smtClean="0"/>
              <a:t> </a:t>
            </a:r>
            <a:r>
              <a:rPr lang="en-US" sz="3000" dirty="0" err="1" smtClean="0"/>
              <a:t>arcu</a:t>
            </a:r>
            <a:r>
              <a:rPr lang="en-US" sz="3000" dirty="0" smtClean="0"/>
              <a:t> </a:t>
            </a:r>
            <a:r>
              <a:rPr lang="en-US" sz="3000" dirty="0" err="1" smtClean="0"/>
              <a:t>neque</a:t>
            </a:r>
            <a:r>
              <a:rPr lang="en-US" sz="3000" dirty="0" smtClean="0"/>
              <a:t>. Integer </a:t>
            </a:r>
            <a:r>
              <a:rPr lang="en-US" sz="3000" dirty="0" err="1" smtClean="0"/>
              <a:t>auctor</a:t>
            </a:r>
            <a:r>
              <a:rPr lang="en-US" sz="3000" dirty="0" smtClean="0"/>
              <a:t> </a:t>
            </a:r>
            <a:r>
              <a:rPr lang="en-US" sz="3000" dirty="0" err="1" smtClean="0"/>
              <a:t>nibh</a:t>
            </a:r>
            <a:r>
              <a:rPr lang="en-US" sz="3000" dirty="0" smtClean="0"/>
              <a:t> </a:t>
            </a:r>
            <a:r>
              <a:rPr lang="en-US" sz="3000" dirty="0" err="1" smtClean="0"/>
              <a:t>eu</a:t>
            </a:r>
            <a:r>
              <a:rPr lang="en-US" sz="3000" dirty="0" smtClean="0"/>
              <a:t> </a:t>
            </a:r>
            <a:r>
              <a:rPr lang="en-US" sz="3000" dirty="0" err="1" smtClean="0"/>
              <a:t>sem</a:t>
            </a:r>
            <a:r>
              <a:rPr lang="en-US" sz="3000" dirty="0" smtClean="0"/>
              <a:t> </a:t>
            </a:r>
            <a:r>
              <a:rPr lang="en-US" sz="3000" dirty="0" err="1" smtClean="0"/>
              <a:t>viverra</a:t>
            </a:r>
            <a:r>
              <a:rPr lang="en-US" sz="3000" dirty="0" smtClean="0"/>
              <a:t> et </a:t>
            </a:r>
            <a:r>
              <a:rPr lang="en-US" sz="3000" dirty="0" err="1" smtClean="0"/>
              <a:t>consectetur</a:t>
            </a:r>
            <a:r>
              <a:rPr lang="en-US" sz="3000" dirty="0" smtClean="0"/>
              <a:t> </a:t>
            </a:r>
            <a:r>
              <a:rPr lang="en-US" sz="3000" dirty="0" err="1" smtClean="0"/>
              <a:t>justo</a:t>
            </a:r>
            <a:r>
              <a:rPr lang="en-US" sz="3000" dirty="0" smtClean="0"/>
              <a:t> </a:t>
            </a:r>
            <a:r>
              <a:rPr lang="en-US" sz="3000" dirty="0" err="1" smtClean="0"/>
              <a:t>tristique</a:t>
            </a:r>
            <a:r>
              <a:rPr lang="en-US" sz="3000" dirty="0" smtClean="0"/>
              <a:t>. </a:t>
            </a:r>
            <a:r>
              <a:rPr lang="en-US" sz="3000" dirty="0" err="1" smtClean="0"/>
              <a:t>Sed</a:t>
            </a:r>
            <a:r>
              <a:rPr lang="en-US" sz="3000" dirty="0" smtClean="0"/>
              <a:t> non </a:t>
            </a:r>
            <a:r>
              <a:rPr lang="en-US" sz="3000" dirty="0" err="1" smtClean="0"/>
              <a:t>urna</a:t>
            </a:r>
            <a:r>
              <a:rPr lang="en-US" sz="3000" dirty="0" smtClean="0"/>
              <a:t> </a:t>
            </a:r>
            <a:r>
              <a:rPr lang="en-US" sz="3000" dirty="0" err="1" smtClean="0"/>
              <a:t>leo</a:t>
            </a:r>
            <a:r>
              <a:rPr lang="en-US" sz="3000" dirty="0" smtClean="0"/>
              <a:t>, </a:t>
            </a:r>
            <a:r>
              <a:rPr lang="en-US" sz="3000" dirty="0" err="1" smtClean="0"/>
              <a:t>vel</a:t>
            </a:r>
            <a:r>
              <a:rPr lang="en-US" sz="3000" dirty="0" smtClean="0"/>
              <a:t> </a:t>
            </a:r>
            <a:r>
              <a:rPr lang="en-US" sz="3000" dirty="0" err="1" smtClean="0"/>
              <a:t>cursus</a:t>
            </a:r>
            <a:r>
              <a:rPr lang="en-US" sz="3000" dirty="0" smtClean="0"/>
              <a:t> </a:t>
            </a:r>
            <a:r>
              <a:rPr lang="en-US" sz="3000" dirty="0" err="1" smtClean="0"/>
              <a:t>nulla</a:t>
            </a:r>
            <a:r>
              <a:rPr lang="en-US" sz="3000" dirty="0" smtClean="0"/>
              <a:t>. </a:t>
            </a:r>
            <a:r>
              <a:rPr lang="en-US" sz="3000" dirty="0" err="1" smtClean="0"/>
              <a:t>Nullam</a:t>
            </a:r>
            <a:r>
              <a:rPr lang="en-US" sz="3000" dirty="0" smtClean="0"/>
              <a:t> </a:t>
            </a:r>
            <a:r>
              <a:rPr lang="en-US" sz="3000" dirty="0" err="1" smtClean="0"/>
              <a:t>tristique</a:t>
            </a:r>
            <a:r>
              <a:rPr lang="en-US" sz="3000" dirty="0" smtClean="0"/>
              <a:t> </a:t>
            </a:r>
            <a:r>
              <a:rPr lang="en-US" sz="3000" dirty="0" err="1" smtClean="0"/>
              <a:t>laoreet</a:t>
            </a:r>
            <a:r>
              <a:rPr lang="en-US" sz="3000" dirty="0" smtClean="0"/>
              <a:t> </a:t>
            </a:r>
            <a:r>
              <a:rPr lang="en-US" sz="3000" dirty="0" err="1" smtClean="0"/>
              <a:t>diam</a:t>
            </a:r>
            <a:r>
              <a:rPr lang="en-US" sz="3000" dirty="0" smtClean="0"/>
              <a:t> a </a:t>
            </a:r>
            <a:r>
              <a:rPr lang="en-US" sz="3000" dirty="0" err="1" smtClean="0"/>
              <a:t>consequat</a:t>
            </a:r>
            <a:r>
              <a:rPr lang="en-US" sz="3000" dirty="0" smtClean="0"/>
              <a:t>. </a:t>
            </a:r>
            <a:r>
              <a:rPr lang="en-US" sz="3000" dirty="0" err="1" smtClean="0"/>
              <a:t>Sed</a:t>
            </a:r>
            <a:r>
              <a:rPr lang="en-US" sz="3000" dirty="0" smtClean="0"/>
              <a:t> </a:t>
            </a:r>
            <a:r>
              <a:rPr lang="en-US" sz="3000" dirty="0" err="1" smtClean="0"/>
              <a:t>condimentum</a:t>
            </a:r>
            <a:r>
              <a:rPr lang="en-US" sz="3000" dirty="0" smtClean="0"/>
              <a:t> </a:t>
            </a:r>
            <a:r>
              <a:rPr lang="en-US" sz="3000" dirty="0" err="1" smtClean="0"/>
              <a:t>convallis</a:t>
            </a:r>
            <a:r>
              <a:rPr lang="en-US" sz="3000" dirty="0" smtClean="0"/>
              <a:t> </a:t>
            </a:r>
            <a:r>
              <a:rPr lang="en-US" sz="3000" dirty="0" err="1" smtClean="0"/>
              <a:t>orci</a:t>
            </a:r>
            <a:r>
              <a:rPr lang="en-US" sz="3000" dirty="0" smtClean="0"/>
              <a:t>, </a:t>
            </a:r>
            <a:r>
              <a:rPr lang="en-US" sz="3000" dirty="0" err="1" smtClean="0"/>
              <a:t>eu</a:t>
            </a:r>
            <a:r>
              <a:rPr lang="en-US" sz="3000" dirty="0" smtClean="0"/>
              <a:t> </a:t>
            </a:r>
            <a:r>
              <a:rPr lang="en-US" sz="3000" dirty="0" err="1" smtClean="0"/>
              <a:t>dignissim</a:t>
            </a:r>
            <a:r>
              <a:rPr lang="en-US" sz="3000" dirty="0" smtClean="0"/>
              <a:t> ante </a:t>
            </a:r>
            <a:r>
              <a:rPr lang="en-US" sz="3000" dirty="0" err="1" smtClean="0"/>
              <a:t>elementum</a:t>
            </a:r>
            <a:r>
              <a:rPr lang="en-US" sz="3000" dirty="0" smtClean="0"/>
              <a:t> ac. </a:t>
            </a:r>
            <a:r>
              <a:rPr lang="en-US" sz="3000" dirty="0" err="1" smtClean="0"/>
              <a:t>Donec</a:t>
            </a:r>
            <a:r>
              <a:rPr lang="en-US" sz="3000" dirty="0" smtClean="0"/>
              <a:t> quam </a:t>
            </a:r>
            <a:r>
              <a:rPr lang="en-US" sz="3000" dirty="0" err="1" smtClean="0"/>
              <a:t>tellus</a:t>
            </a:r>
            <a:r>
              <a:rPr lang="en-US" sz="3000" dirty="0" smtClean="0"/>
              <a:t>, </a:t>
            </a:r>
            <a:r>
              <a:rPr lang="en-US" sz="3000" dirty="0" err="1" smtClean="0"/>
              <a:t>fringilla</a:t>
            </a:r>
            <a:r>
              <a:rPr lang="en-US" sz="3000" dirty="0" smtClean="0"/>
              <a:t> </a:t>
            </a:r>
            <a:r>
              <a:rPr lang="en-US" sz="3000" dirty="0" err="1" smtClean="0"/>
              <a:t>vel</a:t>
            </a:r>
            <a:r>
              <a:rPr lang="en-US" sz="3000" dirty="0" smtClean="0"/>
              <a:t> </a:t>
            </a:r>
            <a:r>
              <a:rPr lang="en-US" sz="3000" dirty="0" err="1" smtClean="0"/>
              <a:t>gravida</a:t>
            </a:r>
            <a:r>
              <a:rPr lang="en-US" sz="3000" dirty="0" smtClean="0"/>
              <a:t> sit </a:t>
            </a:r>
            <a:r>
              <a:rPr lang="en-US" sz="3000" dirty="0" err="1" smtClean="0"/>
              <a:t>amet</a:t>
            </a:r>
            <a:r>
              <a:rPr lang="en-US" sz="3000" dirty="0" smtClean="0"/>
              <a:t>, </a:t>
            </a:r>
            <a:r>
              <a:rPr lang="en-US" sz="3000" dirty="0" err="1" smtClean="0"/>
              <a:t>egestas</a:t>
            </a:r>
            <a:r>
              <a:rPr lang="en-US" sz="3000" dirty="0" smtClean="0"/>
              <a:t> id </a:t>
            </a:r>
            <a:r>
              <a:rPr lang="en-US" sz="3000" dirty="0" err="1" smtClean="0"/>
              <a:t>nulla</a:t>
            </a:r>
            <a:r>
              <a:rPr lang="en-US" sz="3000" dirty="0" smtClean="0"/>
              <a:t>. </a:t>
            </a:r>
          </a:p>
          <a:p>
            <a:pPr>
              <a:spcAft>
                <a:spcPts val="1800"/>
              </a:spcAft>
            </a:pPr>
            <a:r>
              <a:rPr lang="en-US" sz="3000" dirty="0" err="1" smtClean="0"/>
              <a:t>Proin</a:t>
            </a:r>
            <a:r>
              <a:rPr lang="en-US" sz="3000" dirty="0" smtClean="0"/>
              <a:t> </a:t>
            </a:r>
            <a:r>
              <a:rPr lang="en-US" sz="3000" dirty="0" err="1" smtClean="0"/>
              <a:t>eget</a:t>
            </a:r>
            <a:r>
              <a:rPr lang="en-US" sz="3000" dirty="0" smtClean="0"/>
              <a:t> </a:t>
            </a:r>
            <a:r>
              <a:rPr lang="en-US" sz="3000" dirty="0" err="1" smtClean="0"/>
              <a:t>velit</a:t>
            </a:r>
            <a:r>
              <a:rPr lang="en-US" sz="3000" dirty="0" smtClean="0"/>
              <a:t> </a:t>
            </a:r>
            <a:r>
              <a:rPr lang="en-US" sz="3000" dirty="0" err="1" smtClean="0"/>
              <a:t>nisl</a:t>
            </a:r>
            <a:r>
              <a:rPr lang="en-US" sz="3000" dirty="0" smtClean="0"/>
              <a:t>. </a:t>
            </a:r>
            <a:r>
              <a:rPr lang="en-US" sz="3000" dirty="0" err="1" smtClean="0"/>
              <a:t>Morbi</a:t>
            </a:r>
            <a:r>
              <a:rPr lang="en-US" sz="3000" dirty="0" smtClean="0"/>
              <a:t> </a:t>
            </a:r>
            <a:r>
              <a:rPr lang="en-US" sz="3000" dirty="0" err="1" smtClean="0"/>
              <a:t>lacinia</a:t>
            </a:r>
            <a:r>
              <a:rPr lang="en-US" sz="3000" dirty="0" smtClean="0"/>
              <a:t> </a:t>
            </a:r>
            <a:r>
              <a:rPr lang="en-US" sz="3000" dirty="0" err="1" smtClean="0"/>
              <a:t>volutPellentesque</a:t>
            </a:r>
            <a:r>
              <a:rPr lang="en-US" sz="3000" dirty="0" smtClean="0"/>
              <a:t> semper </a:t>
            </a:r>
            <a:r>
              <a:rPr lang="en-US" sz="3000" dirty="0" err="1" smtClean="0"/>
              <a:t>vehicula</a:t>
            </a:r>
            <a:r>
              <a:rPr lang="en-US" sz="3000" dirty="0" smtClean="0"/>
              <a:t> </a:t>
            </a:r>
            <a:r>
              <a:rPr lang="en-US" sz="3000" dirty="0" err="1" smtClean="0"/>
              <a:t>turpis</a:t>
            </a:r>
            <a:r>
              <a:rPr lang="en-US" sz="3000" dirty="0" smtClean="0"/>
              <a:t> </a:t>
            </a:r>
            <a:r>
              <a:rPr lang="en-US" sz="3000" dirty="0" err="1" smtClean="0"/>
              <a:t>facilisis</a:t>
            </a:r>
            <a:r>
              <a:rPr lang="en-US" sz="3000" dirty="0" smtClean="0"/>
              <a:t> </a:t>
            </a:r>
            <a:r>
              <a:rPr lang="en-US" sz="3000" dirty="0" err="1" smtClean="0"/>
              <a:t>interdum</a:t>
            </a:r>
            <a:r>
              <a:rPr lang="en-US" sz="3000" dirty="0" smtClean="0"/>
              <a:t>. </a:t>
            </a:r>
            <a:r>
              <a:rPr lang="en-US" sz="3000" dirty="0" err="1" smtClean="0"/>
              <a:t>Aliquam</a:t>
            </a:r>
            <a:r>
              <a:rPr lang="en-US" sz="3000" dirty="0" smtClean="0"/>
              <a:t> </a:t>
            </a:r>
            <a:r>
              <a:rPr lang="en-US" sz="3000" dirty="0" err="1" smtClean="0"/>
              <a:t>sodales</a:t>
            </a:r>
            <a:r>
              <a:rPr lang="en-US" sz="3000" dirty="0" smtClean="0"/>
              <a:t> </a:t>
            </a:r>
            <a:r>
              <a:rPr lang="en-US" sz="3000" dirty="0" err="1" smtClean="0"/>
              <a:t>purus</a:t>
            </a:r>
            <a:r>
              <a:rPr lang="en-US" sz="3000" dirty="0" smtClean="0"/>
              <a:t> a ligula </a:t>
            </a:r>
            <a:r>
              <a:rPr lang="en-US" sz="3000" dirty="0" err="1" smtClean="0"/>
              <a:t>venenatis</a:t>
            </a:r>
            <a:r>
              <a:rPr lang="en-US" sz="3000" dirty="0" smtClean="0"/>
              <a:t> id </a:t>
            </a:r>
            <a:r>
              <a:rPr lang="en-US" sz="3000" dirty="0" err="1" smtClean="0"/>
              <a:t>imperdiet</a:t>
            </a:r>
            <a:r>
              <a:rPr lang="en-US" sz="3000" dirty="0" smtClean="0"/>
              <a:t> </a:t>
            </a:r>
            <a:r>
              <a:rPr lang="en-US" sz="3000" dirty="0" err="1" smtClean="0"/>
              <a:t>sem</a:t>
            </a:r>
            <a:r>
              <a:rPr lang="en-US" sz="3000" dirty="0" smtClean="0"/>
              <a:t> </a:t>
            </a:r>
            <a:r>
              <a:rPr lang="en-US" sz="3000" dirty="0" err="1" smtClean="0"/>
              <a:t>posuere</a:t>
            </a:r>
            <a:r>
              <a:rPr lang="en-US" sz="3000" dirty="0" smtClean="0"/>
              <a:t>. </a:t>
            </a:r>
            <a:r>
              <a:rPr lang="en-US" sz="3000" dirty="0" err="1" smtClean="0"/>
              <a:t>Proin</a:t>
            </a:r>
            <a:r>
              <a:rPr lang="en-US" sz="3000" dirty="0" smtClean="0"/>
              <a:t> in </a:t>
            </a:r>
            <a:r>
              <a:rPr lang="en-US" sz="3000" dirty="0" err="1" smtClean="0"/>
              <a:t>imperdiet</a:t>
            </a:r>
            <a:r>
              <a:rPr lang="en-US" sz="3000" dirty="0" smtClean="0"/>
              <a:t> </a:t>
            </a:r>
            <a:r>
              <a:rPr lang="en-US" sz="3000" dirty="0" err="1" smtClean="0"/>
              <a:t>neque</a:t>
            </a:r>
            <a:r>
              <a:rPr lang="en-US" sz="3000" dirty="0" smtClean="0"/>
              <a:t>. </a:t>
            </a:r>
            <a:r>
              <a:rPr lang="en-US" sz="3000" dirty="0" err="1" smtClean="0"/>
              <a:t>Pellentesque</a:t>
            </a:r>
            <a:r>
              <a:rPr lang="en-US" sz="3000" dirty="0" smtClean="0"/>
              <a:t> </a:t>
            </a:r>
            <a:r>
              <a:rPr lang="en-US" sz="3000" dirty="0" err="1" smtClean="0"/>
              <a:t>nec</a:t>
            </a:r>
            <a:r>
              <a:rPr lang="en-US" sz="3000" dirty="0" smtClean="0"/>
              <a:t> </a:t>
            </a:r>
            <a:r>
              <a:rPr lang="en-US" sz="3000" dirty="0" err="1" smtClean="0"/>
              <a:t>malesuada</a:t>
            </a:r>
            <a:r>
              <a:rPr lang="en-US" sz="3000" dirty="0" smtClean="0"/>
              <a:t> </a:t>
            </a:r>
            <a:r>
              <a:rPr lang="en-US" sz="3000" dirty="0" err="1" smtClean="0"/>
              <a:t>erat</a:t>
            </a:r>
            <a:r>
              <a:rPr lang="en-US" sz="3000" dirty="0" smtClean="0"/>
              <a:t>. </a:t>
            </a:r>
            <a:r>
              <a:rPr lang="en-US" sz="3000" dirty="0" err="1" smtClean="0"/>
              <a:t>Praesent</a:t>
            </a:r>
            <a:r>
              <a:rPr lang="en-US" sz="3000" dirty="0" smtClean="0"/>
              <a:t> </a:t>
            </a:r>
            <a:r>
              <a:rPr lang="en-US" sz="3000" dirty="0" err="1" smtClean="0"/>
              <a:t>aliquam</a:t>
            </a:r>
            <a:r>
              <a:rPr lang="en-US" sz="3000" dirty="0" smtClean="0"/>
              <a:t>, </a:t>
            </a:r>
            <a:r>
              <a:rPr lang="en-US" sz="3000" dirty="0" err="1" smtClean="0"/>
              <a:t>augue</a:t>
            </a:r>
            <a:r>
              <a:rPr lang="en-US" sz="3000" dirty="0" smtClean="0"/>
              <a:t> non </a:t>
            </a:r>
            <a:r>
              <a:rPr lang="en-US" sz="3000" dirty="0" err="1" smtClean="0"/>
              <a:t>pharetra</a:t>
            </a:r>
            <a:r>
              <a:rPr lang="en-US" sz="3000" dirty="0" smtClean="0"/>
              <a:t> </a:t>
            </a:r>
            <a:r>
              <a:rPr lang="en-US" sz="3000" dirty="0" err="1" smtClean="0"/>
              <a:t>laoreet</a:t>
            </a:r>
            <a:r>
              <a:rPr lang="en-US" sz="3000" dirty="0" smtClean="0"/>
              <a:t>, </a:t>
            </a:r>
            <a:r>
              <a:rPr lang="en-US" sz="3000" dirty="0" err="1" smtClean="0"/>
              <a:t>ipsum</a:t>
            </a:r>
            <a:r>
              <a:rPr lang="en-US" sz="3000" dirty="0" smtClean="0"/>
              <a:t> </a:t>
            </a:r>
            <a:r>
              <a:rPr lang="en-US" sz="3000" dirty="0" err="1" smtClean="0"/>
              <a:t>sem</a:t>
            </a:r>
            <a:r>
              <a:rPr lang="en-US" sz="3000" dirty="0" smtClean="0"/>
              <a:t> </a:t>
            </a:r>
            <a:r>
              <a:rPr lang="en-US" sz="3000" dirty="0" err="1" smtClean="0"/>
              <a:t>vulputate</a:t>
            </a:r>
            <a:r>
              <a:rPr lang="en-US" sz="3000" dirty="0" smtClean="0"/>
              <a:t> dolor, in </a:t>
            </a:r>
            <a:r>
              <a:rPr lang="en-US" sz="3000" dirty="0" err="1" smtClean="0"/>
              <a:t>pulvinar</a:t>
            </a:r>
            <a:r>
              <a:rPr lang="en-US" sz="3000" dirty="0" smtClean="0"/>
              <a:t> </a:t>
            </a:r>
            <a:r>
              <a:rPr lang="en-US" sz="3000" dirty="0" err="1" smtClean="0"/>
              <a:t>tortor</a:t>
            </a:r>
            <a:r>
              <a:rPr lang="en-US" sz="3000" dirty="0" smtClean="0"/>
              <a:t> mi at </a:t>
            </a:r>
            <a:r>
              <a:rPr lang="en-US" sz="3000" dirty="0" err="1" smtClean="0"/>
              <a:t>purus</a:t>
            </a:r>
            <a:r>
              <a:rPr lang="en-US" sz="3000" dirty="0" smtClean="0"/>
              <a:t>. </a:t>
            </a:r>
            <a:r>
              <a:rPr lang="en-US" sz="3000" dirty="0" err="1" smtClean="0"/>
              <a:t>Nulla</a:t>
            </a:r>
            <a:r>
              <a:rPr lang="en-US" sz="3000" dirty="0" smtClean="0"/>
              <a:t> </a:t>
            </a:r>
            <a:r>
              <a:rPr lang="en-US" sz="3000" dirty="0" err="1" smtClean="0"/>
              <a:t>facilisi</a:t>
            </a:r>
            <a:r>
              <a:rPr lang="en-US" sz="3000" dirty="0" smtClean="0"/>
              <a:t>. </a:t>
            </a:r>
            <a:r>
              <a:rPr lang="en-US" sz="3000" dirty="0" err="1" smtClean="0"/>
              <a:t>Nunc</a:t>
            </a:r>
            <a:r>
              <a:rPr lang="en-US" sz="3000" dirty="0" smtClean="0"/>
              <a:t> ac </a:t>
            </a:r>
            <a:r>
              <a:rPr lang="en-US" sz="3000" dirty="0" err="1" smtClean="0"/>
              <a:t>odio</a:t>
            </a:r>
            <a:r>
              <a:rPr lang="en-US" sz="3000" dirty="0" smtClean="0"/>
              <a:t> in </a:t>
            </a:r>
            <a:r>
              <a:rPr lang="en-US" sz="3000" dirty="0" err="1" smtClean="0"/>
              <a:t>risus</a:t>
            </a:r>
            <a:r>
              <a:rPr lang="en-US" sz="3000" dirty="0" smtClean="0"/>
              <a:t> </a:t>
            </a:r>
            <a:r>
              <a:rPr lang="en-US" sz="3000" dirty="0" err="1" smtClean="0"/>
              <a:t>tristique</a:t>
            </a:r>
            <a:r>
              <a:rPr lang="en-US" sz="3000" dirty="0" smtClean="0"/>
              <a:t> </a:t>
            </a:r>
            <a:r>
              <a:rPr lang="en-US" sz="3000" dirty="0" err="1" smtClean="0"/>
              <a:t>commodo</a:t>
            </a:r>
            <a:r>
              <a:rPr lang="en-US" sz="3000" dirty="0" smtClean="0"/>
              <a:t> a </a:t>
            </a:r>
            <a:r>
              <a:rPr lang="en-US" sz="3000" dirty="0" err="1" smtClean="0"/>
              <a:t>eget</a:t>
            </a:r>
            <a:r>
              <a:rPr lang="en-US" sz="3000" dirty="0" smtClean="0"/>
              <a:t> </a:t>
            </a:r>
            <a:r>
              <a:rPr lang="en-US" sz="3000" dirty="0" err="1" smtClean="0"/>
              <a:t>massa</a:t>
            </a:r>
            <a:r>
              <a:rPr lang="en-US" sz="3000" dirty="0" smtClean="0"/>
              <a:t>. </a:t>
            </a:r>
          </a:p>
          <a:p>
            <a:pPr>
              <a:spcAft>
                <a:spcPts val="1800"/>
              </a:spcAft>
            </a:pPr>
            <a:r>
              <a:rPr lang="en-US" sz="3600" b="1" dirty="0">
                <a:solidFill>
                  <a:srgbClr val="5D87A1"/>
                </a:solidFill>
              </a:rPr>
              <a:t>SUBHEAD. LOREM IPSUM</a:t>
            </a:r>
          </a:p>
          <a:p>
            <a:pPr>
              <a:spcAft>
                <a:spcPts val="1800"/>
              </a:spcAft>
            </a:pPr>
            <a:r>
              <a:rPr lang="en-US" sz="3000" dirty="0" err="1" smtClean="0"/>
              <a:t>Urna</a:t>
            </a:r>
            <a:r>
              <a:rPr lang="en-US" sz="3000" dirty="0" smtClean="0"/>
              <a:t> </a:t>
            </a:r>
            <a:r>
              <a:rPr lang="en-US" sz="3000" dirty="0" err="1" smtClean="0"/>
              <a:t>aliquet</a:t>
            </a:r>
            <a:r>
              <a:rPr lang="en-US" sz="3000" dirty="0" smtClean="0"/>
              <a:t> </a:t>
            </a:r>
            <a:r>
              <a:rPr lang="en-US" sz="3000" dirty="0" err="1" smtClean="0"/>
              <a:t>mattis</a:t>
            </a:r>
            <a:r>
              <a:rPr lang="en-US" sz="3000" dirty="0" smtClean="0"/>
              <a:t>. </a:t>
            </a:r>
            <a:r>
              <a:rPr lang="en-US" sz="3000" dirty="0" err="1" smtClean="0"/>
              <a:t>Nunc</a:t>
            </a:r>
            <a:r>
              <a:rPr lang="en-US" sz="3000" dirty="0" smtClean="0"/>
              <a:t> </a:t>
            </a:r>
            <a:r>
              <a:rPr lang="en-US" sz="3000" dirty="0" err="1" smtClean="0"/>
              <a:t>quis</a:t>
            </a:r>
            <a:r>
              <a:rPr lang="en-US" sz="3000" dirty="0" smtClean="0"/>
              <a:t> </a:t>
            </a:r>
            <a:r>
              <a:rPr lang="en-US" sz="3000" dirty="0" err="1" smtClean="0"/>
              <a:t>enim</a:t>
            </a:r>
            <a:r>
              <a:rPr lang="en-US" sz="3000" dirty="0" smtClean="0"/>
              <a:t> </a:t>
            </a:r>
            <a:r>
              <a:rPr lang="en-US" sz="3000" dirty="0" err="1" smtClean="0"/>
              <a:t>lorem</a:t>
            </a:r>
            <a:r>
              <a:rPr lang="en-US" sz="3000" dirty="0" smtClean="0"/>
              <a:t>, </a:t>
            </a:r>
            <a:r>
              <a:rPr lang="en-US" sz="3000" dirty="0" err="1" smtClean="0"/>
              <a:t>aliquam</a:t>
            </a:r>
            <a:r>
              <a:rPr lang="en-US" sz="3000" dirty="0" smtClean="0"/>
              <a:t> </a:t>
            </a:r>
            <a:r>
              <a:rPr lang="en-US" sz="3000" dirty="0" err="1" smtClean="0"/>
              <a:t>consectetur</a:t>
            </a:r>
            <a:r>
              <a:rPr lang="en-US" sz="3000" dirty="0" smtClean="0"/>
              <a:t> </a:t>
            </a:r>
            <a:r>
              <a:rPr lang="en-US" sz="3000" dirty="0" err="1" smtClean="0"/>
              <a:t>justo</a:t>
            </a:r>
            <a:r>
              <a:rPr lang="en-US" sz="3000" dirty="0" smtClean="0"/>
              <a:t>. </a:t>
            </a:r>
            <a:r>
              <a:rPr lang="en-US" sz="3000" dirty="0" err="1" smtClean="0"/>
              <a:t>Ut</a:t>
            </a:r>
            <a:r>
              <a:rPr lang="en-US" sz="3000" dirty="0" smtClean="0"/>
              <a:t> </a:t>
            </a:r>
            <a:r>
              <a:rPr lang="en-US" sz="3000" dirty="0" err="1" smtClean="0"/>
              <a:t>interdum</a:t>
            </a:r>
            <a:r>
              <a:rPr lang="en-US" sz="3000" dirty="0" smtClean="0"/>
              <a:t> </a:t>
            </a:r>
            <a:r>
              <a:rPr lang="en-US" sz="3000" dirty="0" err="1" smtClean="0"/>
              <a:t>facilisis</a:t>
            </a:r>
            <a:r>
              <a:rPr lang="en-US" sz="3000" dirty="0" smtClean="0"/>
              <a:t> ante </a:t>
            </a:r>
            <a:r>
              <a:rPr lang="en-US" sz="3000" dirty="0" err="1" smtClean="0"/>
              <a:t>luctus</a:t>
            </a:r>
            <a:r>
              <a:rPr lang="en-US" sz="3000" dirty="0" smtClean="0"/>
              <a:t> </a:t>
            </a:r>
            <a:r>
              <a:rPr lang="en-US" sz="3000" dirty="0" err="1" smtClean="0"/>
              <a:t>tincidunt</a:t>
            </a:r>
            <a:r>
              <a:rPr lang="en-US" sz="3000" dirty="0" smtClean="0"/>
              <a:t>. </a:t>
            </a:r>
            <a:r>
              <a:rPr lang="en-US" sz="3000" dirty="0" err="1" smtClean="0"/>
              <a:t>Aenean</a:t>
            </a:r>
            <a:r>
              <a:rPr lang="en-US" sz="3000" dirty="0" smtClean="0"/>
              <a:t> vitae </a:t>
            </a:r>
            <a:r>
              <a:rPr lang="en-US" sz="3000" dirty="0" err="1" smtClean="0"/>
              <a:t>sapien</a:t>
            </a:r>
            <a:r>
              <a:rPr lang="en-US" sz="3000" dirty="0" smtClean="0"/>
              <a:t> </a:t>
            </a:r>
            <a:r>
              <a:rPr lang="en-US" sz="3000" dirty="0" err="1" smtClean="0"/>
              <a:t>nulla</a:t>
            </a:r>
            <a:r>
              <a:rPr lang="en-US" sz="3000" dirty="0" smtClean="0"/>
              <a:t>, </a:t>
            </a:r>
            <a:r>
              <a:rPr lang="en-US" sz="3000" dirty="0" err="1" smtClean="0"/>
              <a:t>sed</a:t>
            </a:r>
            <a:r>
              <a:rPr lang="en-US" sz="3000" dirty="0" smtClean="0"/>
              <a:t> dictum dui. </a:t>
            </a:r>
            <a:r>
              <a:rPr lang="en-US" sz="3000" dirty="0" err="1" smtClean="0"/>
              <a:t>Morbi</a:t>
            </a:r>
            <a:r>
              <a:rPr lang="en-US" sz="3000" dirty="0" smtClean="0"/>
              <a:t> </a:t>
            </a:r>
            <a:r>
              <a:rPr lang="en-US" sz="3000" dirty="0" err="1" smtClean="0"/>
              <a:t>diam</a:t>
            </a:r>
            <a:r>
              <a:rPr lang="en-US" sz="3000" dirty="0" smtClean="0"/>
              <a:t> </a:t>
            </a:r>
            <a:r>
              <a:rPr lang="en-US" sz="3000" dirty="0" err="1" smtClean="0"/>
              <a:t>lectus</a:t>
            </a:r>
            <a:r>
              <a:rPr lang="en-US" sz="3000" dirty="0" smtClean="0"/>
              <a:t>, </a:t>
            </a:r>
            <a:r>
              <a:rPr lang="en-US" sz="3000" dirty="0" err="1" smtClean="0"/>
              <a:t>porta</a:t>
            </a:r>
            <a:r>
              <a:rPr lang="en-US" sz="3000" dirty="0" smtClean="0"/>
              <a:t> id </a:t>
            </a:r>
            <a:r>
              <a:rPr lang="en-US" sz="3000" dirty="0" err="1" smtClean="0"/>
              <a:t>malesuada</a:t>
            </a:r>
            <a:r>
              <a:rPr lang="en-US" sz="3000" dirty="0" smtClean="0"/>
              <a:t> </a:t>
            </a:r>
            <a:r>
              <a:rPr lang="en-US" sz="3000" dirty="0" err="1" smtClean="0"/>
              <a:t>eu</a:t>
            </a:r>
            <a:r>
              <a:rPr lang="en-US" sz="3000" dirty="0" smtClean="0"/>
              <a:t>, </a:t>
            </a:r>
            <a:r>
              <a:rPr lang="en-US" sz="3000" dirty="0" err="1" smtClean="0"/>
              <a:t>consequat</a:t>
            </a:r>
            <a:r>
              <a:rPr lang="en-US" sz="3000" dirty="0" smtClean="0"/>
              <a:t> a ante. </a:t>
            </a:r>
            <a:r>
              <a:rPr lang="en-US" sz="3000" dirty="0" err="1" smtClean="0"/>
              <a:t>Nullam</a:t>
            </a:r>
            <a:r>
              <a:rPr lang="en-US" sz="3000" dirty="0" smtClean="0"/>
              <a:t> vitae </a:t>
            </a:r>
            <a:r>
              <a:rPr lang="en-US" sz="3000" dirty="0" err="1" smtClean="0"/>
              <a:t>varius</a:t>
            </a:r>
            <a:r>
              <a:rPr lang="en-US" sz="3000" dirty="0" smtClean="0"/>
              <a:t> est. </a:t>
            </a:r>
            <a:r>
              <a:rPr lang="en-US" sz="3000" dirty="0" err="1" smtClean="0"/>
              <a:t>Vivamus</a:t>
            </a:r>
            <a:r>
              <a:rPr lang="en-US" sz="3000" dirty="0" smtClean="0"/>
              <a:t> ac </a:t>
            </a:r>
            <a:r>
              <a:rPr lang="en-US" sz="3000" dirty="0" err="1" smtClean="0"/>
              <a:t>libero</a:t>
            </a:r>
            <a:r>
              <a:rPr lang="en-US" sz="3000" dirty="0" smtClean="0"/>
              <a:t> </a:t>
            </a:r>
            <a:r>
              <a:rPr lang="en-US" sz="3000" dirty="0" err="1" smtClean="0"/>
              <a:t>ut</a:t>
            </a:r>
            <a:r>
              <a:rPr lang="en-US" sz="3000" dirty="0" smtClean="0"/>
              <a:t> </a:t>
            </a:r>
            <a:r>
              <a:rPr lang="en-US" sz="3000" dirty="0" err="1" smtClean="0"/>
              <a:t>arcu</a:t>
            </a:r>
            <a:r>
              <a:rPr lang="en-US" sz="3000" dirty="0" smtClean="0"/>
              <a:t> </a:t>
            </a:r>
            <a:r>
              <a:rPr lang="en-US" sz="3000" dirty="0" err="1" smtClean="0"/>
              <a:t>accumsan</a:t>
            </a:r>
            <a:r>
              <a:rPr lang="en-US" sz="3000" dirty="0" smtClean="0"/>
              <a:t> </a:t>
            </a:r>
            <a:r>
              <a:rPr lang="en-US" sz="3000" dirty="0" err="1" smtClean="0"/>
              <a:t>convallis</a:t>
            </a:r>
            <a:r>
              <a:rPr lang="en-US" sz="3000" dirty="0" smtClean="0"/>
              <a:t> vitae </a:t>
            </a:r>
            <a:r>
              <a:rPr lang="en-US" sz="3000" dirty="0" err="1" smtClean="0"/>
              <a:t>vel</a:t>
            </a:r>
            <a:r>
              <a:rPr lang="en-US" sz="3000" dirty="0" smtClean="0"/>
              <a:t> </a:t>
            </a:r>
            <a:r>
              <a:rPr lang="en-US" sz="3000" dirty="0" err="1" smtClean="0"/>
              <a:t>leo</a:t>
            </a:r>
            <a:r>
              <a:rPr lang="en-US" sz="3000" dirty="0" smtClean="0"/>
              <a:t>. </a:t>
            </a:r>
            <a:r>
              <a:rPr lang="en-US" sz="3000" dirty="0" err="1" smtClean="0"/>
              <a:t>Curabitur</a:t>
            </a:r>
            <a:r>
              <a:rPr lang="en-US" sz="3000" dirty="0" smtClean="0"/>
              <a:t> </a:t>
            </a:r>
            <a:r>
              <a:rPr lang="en-US" sz="3000" dirty="0" err="1" smtClean="0"/>
              <a:t>molestie</a:t>
            </a:r>
            <a:r>
              <a:rPr lang="en-US" sz="3000" dirty="0" smtClean="0"/>
              <a:t> </a:t>
            </a:r>
            <a:r>
              <a:rPr lang="en-US" sz="3000" dirty="0" err="1" smtClean="0"/>
              <a:t>risus</a:t>
            </a:r>
            <a:r>
              <a:rPr lang="en-US" sz="3000" dirty="0" smtClean="0"/>
              <a:t> non </a:t>
            </a:r>
            <a:r>
              <a:rPr lang="en-US" sz="3000" dirty="0" err="1" smtClean="0"/>
              <a:t>turpis</a:t>
            </a:r>
            <a:r>
              <a:rPr lang="en-US" sz="3000" dirty="0" smtClean="0"/>
              <a:t> </a:t>
            </a:r>
            <a:r>
              <a:rPr lang="en-US" sz="3000" dirty="0" err="1" smtClean="0"/>
              <a:t>luctus</a:t>
            </a:r>
            <a:r>
              <a:rPr lang="en-US" sz="3000" dirty="0" smtClean="0"/>
              <a:t> </a:t>
            </a:r>
            <a:r>
              <a:rPr lang="en-US" sz="3000" dirty="0" err="1" smtClean="0"/>
              <a:t>aliquet</a:t>
            </a:r>
            <a:r>
              <a:rPr lang="en-US" sz="3000" dirty="0" smtClean="0"/>
              <a:t>. </a:t>
            </a:r>
            <a:r>
              <a:rPr lang="en-US" sz="3000" dirty="0" err="1" smtClean="0"/>
              <a:t>Aliquam</a:t>
            </a:r>
            <a:r>
              <a:rPr lang="en-US" sz="3000" dirty="0" smtClean="0"/>
              <a:t> </a:t>
            </a:r>
            <a:r>
              <a:rPr lang="en-US" sz="3000" dirty="0" err="1" smtClean="0"/>
              <a:t>erat</a:t>
            </a:r>
            <a:r>
              <a:rPr lang="en-US" sz="3000" dirty="0" smtClean="0"/>
              <a:t> </a:t>
            </a:r>
            <a:r>
              <a:rPr lang="en-US" sz="3000" dirty="0" err="1" smtClean="0"/>
              <a:t>volutpat</a:t>
            </a:r>
            <a:r>
              <a:rPr lang="en-US" sz="3000" dirty="0" smtClean="0"/>
              <a:t>. </a:t>
            </a:r>
            <a:r>
              <a:rPr lang="en-US" sz="3000" dirty="0" err="1" smtClean="0"/>
              <a:t>Pellentesque</a:t>
            </a:r>
            <a:r>
              <a:rPr lang="en-US" sz="3000" dirty="0" smtClean="0"/>
              <a:t> </a:t>
            </a:r>
            <a:r>
              <a:rPr lang="en-US" sz="3000" dirty="0" err="1" smtClean="0"/>
              <a:t>consectetur</a:t>
            </a:r>
            <a:r>
              <a:rPr lang="en-US" sz="3000" dirty="0" smtClean="0"/>
              <a:t> </a:t>
            </a:r>
            <a:r>
              <a:rPr lang="en-US" sz="3000" dirty="0" err="1" smtClean="0"/>
              <a:t>auctor</a:t>
            </a:r>
            <a:r>
              <a:rPr lang="en-US" sz="3000" dirty="0" smtClean="0"/>
              <a:t> </a:t>
            </a:r>
            <a:r>
              <a:rPr lang="en-US" sz="3000" dirty="0" err="1" smtClean="0"/>
              <a:t>sapien</a:t>
            </a:r>
            <a:r>
              <a:rPr lang="en-US" sz="3000" dirty="0" smtClean="0"/>
              <a:t>, </a:t>
            </a:r>
            <a:r>
              <a:rPr lang="en-US" sz="3000" dirty="0" err="1" smtClean="0"/>
              <a:t>quis</a:t>
            </a:r>
            <a:r>
              <a:rPr lang="en-US" sz="3000" dirty="0" smtClean="0"/>
              <a:t> </a:t>
            </a:r>
            <a:r>
              <a:rPr lang="en-US" sz="3000" dirty="0" err="1" smtClean="0"/>
              <a:t>aliquam</a:t>
            </a:r>
            <a:r>
              <a:rPr lang="en-US" sz="3000" dirty="0" smtClean="0"/>
              <a:t> lacus </a:t>
            </a:r>
            <a:r>
              <a:rPr lang="en-US" sz="3000" dirty="0" err="1" smtClean="0"/>
              <a:t>cursus</a:t>
            </a:r>
            <a:r>
              <a:rPr lang="en-US" sz="3000" dirty="0" smtClean="0"/>
              <a:t> non. </a:t>
            </a:r>
            <a:r>
              <a:rPr lang="en-US" sz="3000" dirty="0" err="1" smtClean="0"/>
              <a:t>Donec</a:t>
            </a:r>
            <a:r>
              <a:rPr lang="en-US" sz="3000" dirty="0" smtClean="0"/>
              <a:t> </a:t>
            </a:r>
            <a:r>
              <a:rPr lang="en-US" sz="3000" dirty="0" err="1" smtClean="0"/>
              <a:t>sollicitudin</a:t>
            </a:r>
            <a:r>
              <a:rPr lang="en-US" sz="3000" dirty="0" smtClean="0"/>
              <a:t> </a:t>
            </a:r>
            <a:r>
              <a:rPr lang="en-US" sz="3000" dirty="0" err="1" smtClean="0"/>
              <a:t>varius</a:t>
            </a:r>
            <a:r>
              <a:rPr lang="en-US" sz="3000" dirty="0" smtClean="0"/>
              <a:t> </a:t>
            </a:r>
            <a:r>
              <a:rPr lang="en-US" sz="3000" dirty="0" err="1" smtClean="0"/>
              <a:t>luctus</a:t>
            </a:r>
            <a:r>
              <a:rPr lang="en-US" sz="3000" dirty="0" smtClean="0"/>
              <a:t>. </a:t>
            </a:r>
            <a:r>
              <a:rPr lang="en-US" sz="3000" dirty="0" err="1" smtClean="0"/>
              <a:t>Quisque</a:t>
            </a:r>
            <a:r>
              <a:rPr lang="en-US" sz="3000" dirty="0" smtClean="0"/>
              <a:t> </a:t>
            </a:r>
            <a:r>
              <a:rPr lang="en-US" sz="3000" dirty="0" err="1" smtClean="0"/>
              <a:t>sagittis</a:t>
            </a:r>
            <a:r>
              <a:rPr lang="en-US" sz="3000" dirty="0" smtClean="0"/>
              <a:t> </a:t>
            </a:r>
            <a:r>
              <a:rPr lang="en-US" sz="3000" dirty="0" err="1" smtClean="0"/>
              <a:t>tristique</a:t>
            </a:r>
            <a:r>
              <a:rPr lang="en-US" sz="3000" dirty="0" smtClean="0"/>
              <a:t> </a:t>
            </a:r>
            <a:r>
              <a:rPr lang="en-US" sz="3000" dirty="0" err="1" smtClean="0"/>
              <a:t>arcu</a:t>
            </a:r>
            <a:r>
              <a:rPr lang="en-US" sz="3000" dirty="0" smtClean="0"/>
              <a:t>, </a:t>
            </a:r>
            <a:r>
              <a:rPr lang="en-US" sz="3000" dirty="0" err="1" smtClean="0"/>
              <a:t>sed</a:t>
            </a:r>
            <a:r>
              <a:rPr lang="en-US" sz="3000" dirty="0" smtClean="0"/>
              <a:t> </a:t>
            </a:r>
            <a:r>
              <a:rPr lang="en-US" sz="3000" dirty="0" err="1" smtClean="0"/>
              <a:t>vehicula</a:t>
            </a:r>
            <a:r>
              <a:rPr lang="en-US" sz="3000" dirty="0" smtClean="0"/>
              <a:t> lacus </a:t>
            </a:r>
            <a:r>
              <a:rPr lang="en-US" sz="3000" dirty="0" err="1" smtClean="0"/>
              <a:t>ultrices</a:t>
            </a:r>
            <a:r>
              <a:rPr lang="en-US" sz="3000" dirty="0" smtClean="0"/>
              <a:t> </a:t>
            </a:r>
            <a:r>
              <a:rPr lang="en-US" sz="3000" dirty="0" err="1" smtClean="0"/>
              <a:t>convallis</a:t>
            </a:r>
            <a:r>
              <a:rPr lang="en-US" sz="3000" dirty="0" smtClean="0"/>
              <a:t>.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smtClean="0">
                <a:solidFill>
                  <a:srgbClr val="5D87A1"/>
                </a:solidFill>
              </a:rPr>
              <a:t>Solution Implemented</a:t>
            </a:r>
            <a:endParaRPr lang="en-US" sz="3600" b="1" dirty="0" smtClean="0">
              <a:solidFill>
                <a:srgbClr val="5D87A1"/>
              </a:solidFill>
            </a:endParaRPr>
          </a:p>
          <a:p>
            <a:pPr marL="457200" indent="-457200">
              <a:spcAft>
                <a:spcPts val="1800"/>
              </a:spcAft>
              <a:buFont typeface="Arial"/>
              <a:buChar char="•"/>
            </a:pPr>
            <a:r>
              <a:rPr lang="en-US" sz="3000" dirty="0" err="1" smtClean="0"/>
              <a:t>Nullam</a:t>
            </a:r>
            <a:r>
              <a:rPr lang="en-US" sz="3000" dirty="0" smtClean="0"/>
              <a:t> </a:t>
            </a:r>
            <a:r>
              <a:rPr lang="en-US" sz="3000" dirty="0" err="1" smtClean="0"/>
              <a:t>vehicula</a:t>
            </a:r>
            <a:r>
              <a:rPr lang="en-US" sz="3000" dirty="0" smtClean="0"/>
              <a:t> </a:t>
            </a:r>
            <a:r>
              <a:rPr lang="en-US" sz="3000" dirty="0" err="1" smtClean="0"/>
              <a:t>luctus</a:t>
            </a:r>
            <a:r>
              <a:rPr lang="en-US" sz="3000" dirty="0" smtClean="0"/>
              <a:t> </a:t>
            </a:r>
            <a:r>
              <a:rPr lang="en-US" sz="3000" dirty="0" err="1" smtClean="0"/>
              <a:t>augue</a:t>
            </a:r>
            <a:r>
              <a:rPr lang="en-US" sz="3000" dirty="0" smtClean="0"/>
              <a:t>, </a:t>
            </a:r>
            <a:r>
              <a:rPr lang="en-US" sz="3000" dirty="0" err="1" smtClean="0"/>
              <a:t>rutrum</a:t>
            </a:r>
            <a:r>
              <a:rPr lang="en-US" sz="3000" dirty="0" smtClean="0"/>
              <a:t> </a:t>
            </a:r>
            <a:r>
              <a:rPr lang="en-US" sz="3000" dirty="0" err="1" smtClean="0"/>
              <a:t>faucibus</a:t>
            </a:r>
            <a:r>
              <a:rPr lang="en-US" sz="3000" dirty="0" smtClean="0"/>
              <a:t> </a:t>
            </a:r>
            <a:r>
              <a:rPr lang="en-US" sz="3000" dirty="0" err="1" smtClean="0"/>
              <a:t>massa</a:t>
            </a:r>
            <a:r>
              <a:rPr lang="en-US" sz="3000" dirty="0" smtClean="0"/>
              <a:t> pharetra </a:t>
            </a:r>
            <a:r>
              <a:rPr lang="en-US" sz="3000" dirty="0" err="1" smtClean="0"/>
              <a:t>eu</a:t>
            </a:r>
            <a:r>
              <a:rPr lang="en-US" sz="3000" dirty="0" smtClean="0"/>
              <a:t>. </a:t>
            </a:r>
            <a:r>
              <a:rPr lang="en-US" sz="3000" dirty="0" err="1" smtClean="0"/>
              <a:t>Nulla</a:t>
            </a:r>
            <a:r>
              <a:rPr lang="en-US" sz="3000" dirty="0" smtClean="0"/>
              <a:t> </a:t>
            </a:r>
            <a:r>
              <a:rPr lang="en-US" sz="3000" dirty="0" err="1" smtClean="0"/>
              <a:t>facilisi</a:t>
            </a:r>
            <a:r>
              <a:rPr lang="en-US" sz="3000" dirty="0" smtClean="0"/>
              <a:t>. </a:t>
            </a:r>
          </a:p>
          <a:p>
            <a:pPr marL="457200" indent="-457200">
              <a:spcAft>
                <a:spcPts val="1800"/>
              </a:spcAft>
              <a:buFont typeface="Arial"/>
              <a:buChar char="•"/>
            </a:pPr>
            <a:r>
              <a:rPr lang="en-US" sz="3000" dirty="0" err="1" smtClean="0"/>
              <a:t>Sed</a:t>
            </a:r>
            <a:r>
              <a:rPr lang="en-US" sz="3000" dirty="0" smtClean="0"/>
              <a:t> </a:t>
            </a:r>
            <a:r>
              <a:rPr lang="en-US" sz="3000" dirty="0" err="1" smtClean="0"/>
              <a:t>posuere</a:t>
            </a:r>
            <a:r>
              <a:rPr lang="en-US" sz="3000" dirty="0" smtClean="0"/>
              <a:t> </a:t>
            </a:r>
            <a:r>
              <a:rPr lang="en-US" sz="3000" dirty="0" err="1" smtClean="0"/>
              <a:t>gravida</a:t>
            </a:r>
            <a:r>
              <a:rPr lang="en-US" sz="3000" dirty="0" smtClean="0"/>
              <a:t> </a:t>
            </a:r>
            <a:r>
              <a:rPr lang="en-US" sz="3000" dirty="0" err="1" smtClean="0"/>
              <a:t>felis</a:t>
            </a:r>
            <a:r>
              <a:rPr lang="en-US" sz="3000" dirty="0" smtClean="0"/>
              <a:t>, </a:t>
            </a:r>
            <a:r>
              <a:rPr lang="en-US" sz="3000" dirty="0" err="1" smtClean="0"/>
              <a:t>sed</a:t>
            </a:r>
            <a:r>
              <a:rPr lang="en-US" sz="3000" dirty="0" smtClean="0"/>
              <a:t> </a:t>
            </a:r>
            <a:r>
              <a:rPr lang="en-US" sz="3000" dirty="0" err="1" smtClean="0"/>
              <a:t>pulvinar</a:t>
            </a:r>
            <a:r>
              <a:rPr lang="en-US" sz="3000" dirty="0" smtClean="0"/>
              <a:t> </a:t>
            </a:r>
            <a:r>
              <a:rPr lang="en-US" sz="3000" dirty="0" err="1" smtClean="0"/>
              <a:t>urna</a:t>
            </a:r>
            <a:r>
              <a:rPr lang="en-US" sz="3000" dirty="0" smtClean="0"/>
              <a:t> </a:t>
            </a:r>
            <a:r>
              <a:rPr lang="en-US" sz="3000" dirty="0" err="1" smtClean="0"/>
              <a:t>suscipit</a:t>
            </a:r>
            <a:r>
              <a:rPr lang="en-US" sz="3000" dirty="0" smtClean="0"/>
              <a:t> et. </a:t>
            </a:r>
            <a:r>
              <a:rPr lang="en-US" sz="3000" dirty="0" err="1" smtClean="0"/>
              <a:t>Suspendisse</a:t>
            </a:r>
            <a:r>
              <a:rPr lang="en-US" sz="3000" dirty="0" smtClean="0"/>
              <a:t> </a:t>
            </a:r>
            <a:r>
              <a:rPr lang="en-US" sz="3000" dirty="0" err="1" smtClean="0"/>
              <a:t>diam</a:t>
            </a:r>
            <a:r>
              <a:rPr lang="en-US" sz="3000" dirty="0" smtClean="0"/>
              <a:t> </a:t>
            </a:r>
            <a:r>
              <a:rPr lang="en-US" sz="3000" dirty="0" err="1" smtClean="0"/>
              <a:t>tortor</a:t>
            </a:r>
            <a:r>
              <a:rPr lang="en-US" sz="3000" dirty="0" smtClean="0"/>
              <a:t>, </a:t>
            </a:r>
            <a:r>
              <a:rPr lang="en-US" sz="3000" dirty="0" err="1" smtClean="0"/>
              <a:t>mollis</a:t>
            </a:r>
            <a:r>
              <a:rPr lang="en-US" sz="3000" dirty="0" smtClean="0"/>
              <a:t> </a:t>
            </a:r>
            <a:r>
              <a:rPr lang="en-US" sz="3000" dirty="0" err="1" smtClean="0"/>
              <a:t>eu</a:t>
            </a:r>
            <a:r>
              <a:rPr lang="en-US" sz="3000" dirty="0" smtClean="0"/>
              <a:t> </a:t>
            </a:r>
            <a:r>
              <a:rPr lang="en-US" sz="3000" dirty="0" err="1" smtClean="0"/>
              <a:t>accumsan</a:t>
            </a:r>
            <a:r>
              <a:rPr lang="en-US" sz="3000" dirty="0" smtClean="0"/>
              <a:t> </a:t>
            </a:r>
            <a:r>
              <a:rPr lang="en-US" sz="3000" dirty="0" err="1" smtClean="0"/>
              <a:t>eget</a:t>
            </a:r>
            <a:r>
              <a:rPr lang="en-US" sz="3000" dirty="0" smtClean="0"/>
              <a:t>, </a:t>
            </a:r>
            <a:r>
              <a:rPr lang="en-US" sz="3000" dirty="0" err="1" smtClean="0"/>
              <a:t>elementum</a:t>
            </a:r>
            <a:r>
              <a:rPr lang="en-US" sz="3000" dirty="0" smtClean="0"/>
              <a:t> id </a:t>
            </a:r>
            <a:r>
              <a:rPr lang="en-US" sz="3000" dirty="0" err="1" smtClean="0"/>
              <a:t>justo</a:t>
            </a:r>
            <a:r>
              <a:rPr lang="en-US" sz="3000" dirty="0" smtClean="0"/>
              <a:t>. </a:t>
            </a:r>
          </a:p>
          <a:p>
            <a:pPr marL="457200" indent="-457200">
              <a:spcAft>
                <a:spcPts val="1800"/>
              </a:spcAft>
              <a:buFont typeface="Arial"/>
              <a:buChar char="•"/>
            </a:pPr>
            <a:r>
              <a:rPr lang="en-US" sz="3000" dirty="0" err="1" smtClean="0"/>
              <a:t>Vivamus</a:t>
            </a:r>
            <a:r>
              <a:rPr lang="en-US" sz="3000" dirty="0" smtClean="0"/>
              <a:t> </a:t>
            </a:r>
            <a:r>
              <a:rPr lang="en-US" sz="3000" dirty="0" err="1" smtClean="0"/>
              <a:t>pulvinar</a:t>
            </a:r>
            <a:r>
              <a:rPr lang="en-US" sz="3000" dirty="0" smtClean="0"/>
              <a:t> </a:t>
            </a:r>
            <a:r>
              <a:rPr lang="en-US" sz="3000" dirty="0" err="1" smtClean="0"/>
              <a:t>varius</a:t>
            </a:r>
            <a:r>
              <a:rPr lang="en-US" sz="3000" dirty="0" smtClean="0"/>
              <a:t> lacus, </a:t>
            </a:r>
            <a:r>
              <a:rPr lang="en-US" sz="3000" dirty="0" err="1" smtClean="0"/>
              <a:t>vel</a:t>
            </a:r>
            <a:r>
              <a:rPr lang="en-US" sz="3000" dirty="0" smtClean="0"/>
              <a:t> </a:t>
            </a:r>
            <a:r>
              <a:rPr lang="en-US" sz="3000" dirty="0" err="1" smtClean="0"/>
              <a:t>egestas</a:t>
            </a:r>
            <a:r>
              <a:rPr lang="en-US" sz="3000" dirty="0" smtClean="0"/>
              <a:t> ligula </a:t>
            </a:r>
            <a:r>
              <a:rPr lang="en-US" sz="3000" dirty="0" err="1" smtClean="0"/>
              <a:t>gravida</a:t>
            </a:r>
            <a:r>
              <a:rPr lang="en-US" sz="3000" dirty="0" smtClean="0"/>
              <a:t> </a:t>
            </a:r>
            <a:r>
              <a:rPr lang="en-US" sz="3000" dirty="0" err="1" smtClean="0"/>
              <a:t>volutpat</a:t>
            </a:r>
            <a:r>
              <a:rPr lang="en-US" sz="3000" dirty="0" smtClean="0"/>
              <a:t>. </a:t>
            </a:r>
          </a:p>
          <a:p>
            <a:pPr marL="457200" indent="-457200">
              <a:spcAft>
                <a:spcPts val="1800"/>
              </a:spcAft>
              <a:buFont typeface="Arial"/>
              <a:buChar char="•"/>
            </a:pPr>
            <a:r>
              <a:rPr lang="en-US" sz="3000" dirty="0" err="1" smtClean="0"/>
              <a:t>Aliquam</a:t>
            </a:r>
            <a:r>
              <a:rPr lang="en-US" sz="3000" dirty="0" smtClean="0"/>
              <a:t> </a:t>
            </a:r>
            <a:r>
              <a:rPr lang="en-US" sz="3000" dirty="0" err="1" smtClean="0"/>
              <a:t>varius</a:t>
            </a:r>
            <a:r>
              <a:rPr lang="en-US" sz="3000" dirty="0" smtClean="0"/>
              <a:t> </a:t>
            </a:r>
            <a:r>
              <a:rPr lang="en-US" sz="3000" dirty="0" err="1" smtClean="0"/>
              <a:t>augue</a:t>
            </a:r>
            <a:r>
              <a:rPr lang="en-US" sz="3000" dirty="0" smtClean="0"/>
              <a:t> at dui </a:t>
            </a:r>
            <a:r>
              <a:rPr lang="en-US" sz="3000" dirty="0" err="1" smtClean="0"/>
              <a:t>pulvinar</a:t>
            </a:r>
            <a:r>
              <a:rPr lang="en-US" sz="3000" dirty="0" smtClean="0"/>
              <a:t> </a:t>
            </a:r>
            <a:r>
              <a:rPr lang="en-US" sz="3000" dirty="0" err="1" smtClean="0"/>
              <a:t>iaculis</a:t>
            </a:r>
            <a:r>
              <a:rPr lang="en-US" sz="3000" dirty="0" smtClean="0"/>
              <a:t>. </a:t>
            </a:r>
            <a:r>
              <a:rPr lang="en-US" sz="3000" dirty="0" err="1" smtClean="0"/>
              <a:t>Nullam</a:t>
            </a:r>
            <a:r>
              <a:rPr lang="en-US" sz="3000" dirty="0" smtClean="0"/>
              <a:t> a </a:t>
            </a:r>
            <a:r>
              <a:rPr lang="en-US" sz="3000" dirty="0" err="1" smtClean="0"/>
              <a:t>nisl</a:t>
            </a:r>
            <a:r>
              <a:rPr lang="en-US" sz="3000" dirty="0" smtClean="0"/>
              <a:t> quam, </a:t>
            </a:r>
            <a:r>
              <a:rPr lang="en-US" sz="3000" dirty="0" err="1" smtClean="0"/>
              <a:t>quis</a:t>
            </a:r>
            <a:r>
              <a:rPr lang="en-US" sz="3000" dirty="0" smtClean="0"/>
              <a:t> </a:t>
            </a:r>
            <a:r>
              <a:rPr lang="en-US" sz="3000" dirty="0" err="1" smtClean="0"/>
              <a:t>lacinia</a:t>
            </a:r>
            <a:r>
              <a:rPr lang="en-US" sz="3000" dirty="0" smtClean="0"/>
              <a:t> </a:t>
            </a:r>
            <a:r>
              <a:rPr lang="en-US" sz="3000" dirty="0" err="1" smtClean="0"/>
              <a:t>augue</a:t>
            </a:r>
            <a:r>
              <a:rPr lang="en-US" sz="3000" dirty="0" smtClean="0"/>
              <a:t>. </a:t>
            </a:r>
          </a:p>
          <a:p>
            <a:pPr marL="457200" indent="-457200">
              <a:spcAft>
                <a:spcPts val="1800"/>
              </a:spcAft>
              <a:buFont typeface="Arial"/>
              <a:buChar char="•"/>
            </a:pPr>
            <a:r>
              <a:rPr lang="en-US" sz="3000" dirty="0" smtClean="0"/>
              <a:t>Nam </a:t>
            </a:r>
            <a:r>
              <a:rPr lang="en-US" sz="3000" dirty="0" err="1" smtClean="0"/>
              <a:t>tristique</a:t>
            </a:r>
            <a:r>
              <a:rPr lang="en-US" sz="3000" dirty="0" smtClean="0"/>
              <a:t> </a:t>
            </a:r>
            <a:r>
              <a:rPr lang="en-US" sz="3000" dirty="0" err="1" smtClean="0"/>
              <a:t>porttitor</a:t>
            </a:r>
            <a:r>
              <a:rPr lang="en-US" sz="3000" dirty="0" smtClean="0"/>
              <a:t> quam, in </a:t>
            </a:r>
            <a:r>
              <a:rPr lang="en-US" sz="3000" dirty="0" err="1" smtClean="0"/>
              <a:t>consequat</a:t>
            </a:r>
            <a:r>
              <a:rPr lang="en-US" sz="3000" dirty="0" smtClean="0"/>
              <a:t> </a:t>
            </a:r>
            <a:r>
              <a:rPr lang="en-US" sz="3000" dirty="0" err="1" smtClean="0"/>
              <a:t>urna</a:t>
            </a:r>
            <a:r>
              <a:rPr lang="en-US" sz="3000" dirty="0" smtClean="0"/>
              <a:t> </a:t>
            </a:r>
            <a:r>
              <a:rPr lang="en-US" sz="3000" dirty="0" err="1" smtClean="0"/>
              <a:t>condimentum</a:t>
            </a:r>
            <a:r>
              <a:rPr lang="en-US" sz="3000" dirty="0" smtClean="0"/>
              <a:t> </a:t>
            </a:r>
            <a:r>
              <a:rPr lang="en-US" sz="3000" dirty="0" err="1" smtClean="0"/>
              <a:t>eu</a:t>
            </a:r>
            <a:r>
              <a:rPr lang="en-US" sz="3000" dirty="0" smtClean="0"/>
              <a:t>. </a:t>
            </a:r>
          </a:p>
          <a:p>
            <a:pPr>
              <a:spcAft>
                <a:spcPts val="1800"/>
              </a:spcAft>
            </a:pPr>
            <a:r>
              <a:rPr lang="en-US" sz="3000" dirty="0" err="1" smtClean="0"/>
              <a:t>Lorem</a:t>
            </a:r>
            <a:r>
              <a:rPr lang="en-US" sz="3000" dirty="0" smtClean="0"/>
              <a:t> </a:t>
            </a:r>
            <a:r>
              <a:rPr lang="en-US" sz="3000" dirty="0" err="1" smtClean="0"/>
              <a:t>ipsum</a:t>
            </a:r>
            <a:r>
              <a:rPr lang="en-US" sz="3000" dirty="0" smtClean="0"/>
              <a:t> dolor sit </a:t>
            </a:r>
            <a:r>
              <a:rPr lang="en-US" sz="3000" dirty="0" err="1" smtClean="0"/>
              <a:t>amet</a:t>
            </a:r>
            <a:r>
              <a:rPr lang="en-US" sz="3000" dirty="0" smtClean="0"/>
              <a:t>, </a:t>
            </a:r>
            <a:r>
              <a:rPr lang="en-US" sz="3000" dirty="0" err="1" smtClean="0"/>
              <a:t>consectetur</a:t>
            </a:r>
            <a:r>
              <a:rPr lang="en-US" sz="3000" dirty="0" smtClean="0"/>
              <a:t> </a:t>
            </a:r>
            <a:r>
              <a:rPr lang="en-US" sz="3000" dirty="0" err="1" smtClean="0"/>
              <a:t>adipiscing</a:t>
            </a:r>
            <a:r>
              <a:rPr lang="en-US" sz="3000" dirty="0" smtClean="0"/>
              <a:t> </a:t>
            </a:r>
            <a:r>
              <a:rPr lang="en-US" sz="3000" dirty="0" err="1" smtClean="0"/>
              <a:t>elit</a:t>
            </a:r>
            <a:r>
              <a:rPr lang="en-US" sz="3000" dirty="0" smtClean="0"/>
              <a:t>. </a:t>
            </a:r>
            <a:r>
              <a:rPr lang="en-US" sz="3000" dirty="0" err="1" smtClean="0"/>
              <a:t>Nulla</a:t>
            </a:r>
            <a:r>
              <a:rPr lang="en-US" sz="3000" dirty="0" smtClean="0"/>
              <a:t> </a:t>
            </a:r>
            <a:r>
              <a:rPr lang="en-US" sz="3000" dirty="0" err="1" smtClean="0"/>
              <a:t>facilisi</a:t>
            </a:r>
            <a:r>
              <a:rPr lang="en-US" sz="3000" dirty="0" smtClean="0"/>
              <a:t>. Maecenas </a:t>
            </a:r>
            <a:r>
              <a:rPr lang="en-US" sz="3000" dirty="0" err="1" smtClean="0"/>
              <a:t>feugiat</a:t>
            </a:r>
            <a:r>
              <a:rPr lang="en-US" sz="3000" dirty="0" smtClean="0"/>
              <a:t> </a:t>
            </a:r>
            <a:r>
              <a:rPr lang="en-US" sz="3000" dirty="0" err="1" smtClean="0"/>
              <a:t>bibendum</a:t>
            </a:r>
            <a:r>
              <a:rPr lang="en-US" sz="3000" dirty="0" smtClean="0"/>
              <a:t> </a:t>
            </a:r>
            <a:r>
              <a:rPr lang="en-US" sz="3000" dirty="0" err="1" smtClean="0"/>
              <a:t>convallis</a:t>
            </a:r>
            <a:r>
              <a:rPr lang="en-US" sz="3000" dirty="0" smtClean="0"/>
              <a:t>. </a:t>
            </a:r>
            <a:r>
              <a:rPr lang="en-US" sz="3000" dirty="0" err="1" smtClean="0"/>
              <a:t>Praesent</a:t>
            </a:r>
            <a:r>
              <a:rPr lang="en-US" sz="3000" dirty="0" smtClean="0"/>
              <a:t> et dui </a:t>
            </a:r>
            <a:r>
              <a:rPr lang="en-US" sz="3000" dirty="0" err="1" smtClean="0"/>
              <a:t>mauris</a:t>
            </a:r>
            <a:r>
              <a:rPr lang="en-US" sz="3000" dirty="0" smtClean="0"/>
              <a:t>, </a:t>
            </a:r>
            <a:r>
              <a:rPr lang="en-US" sz="3000" dirty="0" err="1" smtClean="0"/>
              <a:t>ullamcorper</a:t>
            </a:r>
            <a:r>
              <a:rPr lang="en-US" sz="3000" dirty="0" smtClean="0"/>
              <a:t> semper </a:t>
            </a:r>
            <a:r>
              <a:rPr lang="en-US" sz="3000" dirty="0" err="1" smtClean="0"/>
              <a:t>justo</a:t>
            </a:r>
            <a:r>
              <a:rPr lang="en-US" sz="3000" dirty="0" smtClean="0"/>
              <a:t>. </a:t>
            </a:r>
            <a:r>
              <a:rPr lang="en-US" sz="3000" dirty="0" err="1" smtClean="0"/>
              <a:t>Curabitur</a:t>
            </a:r>
            <a:r>
              <a:rPr lang="en-US" sz="3000" dirty="0" smtClean="0"/>
              <a:t> sit </a:t>
            </a:r>
            <a:r>
              <a:rPr lang="en-US" sz="3000" dirty="0" err="1" smtClean="0"/>
              <a:t>amet</a:t>
            </a:r>
            <a:r>
              <a:rPr lang="en-US" sz="3000" dirty="0" smtClean="0"/>
              <a:t> </a:t>
            </a:r>
            <a:r>
              <a:rPr lang="en-US" sz="3000" dirty="0" err="1" smtClean="0"/>
              <a:t>orci</a:t>
            </a:r>
            <a:r>
              <a:rPr lang="en-US" sz="3000" dirty="0" smtClean="0"/>
              <a:t> non magna </a:t>
            </a:r>
            <a:r>
              <a:rPr lang="en-US" sz="3000" dirty="0" err="1" smtClean="0"/>
              <a:t>mattis</a:t>
            </a:r>
            <a:r>
              <a:rPr lang="en-US" sz="3000" dirty="0" smtClean="0"/>
              <a:t> </a:t>
            </a:r>
            <a:r>
              <a:rPr lang="en-US" sz="3000" dirty="0" err="1" smtClean="0"/>
              <a:t>accumsan</a:t>
            </a:r>
            <a:r>
              <a:rPr lang="en-US" sz="3000" dirty="0" smtClean="0"/>
              <a:t> </a:t>
            </a:r>
            <a:r>
              <a:rPr lang="en-US" sz="3000" dirty="0" err="1" smtClean="0"/>
              <a:t>quis</a:t>
            </a:r>
            <a:r>
              <a:rPr lang="en-US" sz="3000" dirty="0" smtClean="0"/>
              <a:t> </a:t>
            </a:r>
            <a:r>
              <a:rPr lang="en-US" sz="3000" dirty="0" err="1" smtClean="0"/>
              <a:t>vel</a:t>
            </a:r>
            <a:r>
              <a:rPr lang="en-US" sz="3000" dirty="0" smtClean="0"/>
              <a:t> sem. </a:t>
            </a:r>
            <a:r>
              <a:rPr lang="en-US" sz="3000" dirty="0" err="1" smtClean="0"/>
              <a:t>Duis</a:t>
            </a:r>
            <a:r>
              <a:rPr lang="en-US" sz="3000" dirty="0" smtClean="0"/>
              <a:t> </a:t>
            </a:r>
            <a:r>
              <a:rPr lang="en-US" sz="3000" dirty="0" err="1" smtClean="0"/>
              <a:t>leo</a:t>
            </a:r>
            <a:r>
              <a:rPr lang="en-US" sz="3000" dirty="0" smtClean="0"/>
              <a:t> </a:t>
            </a:r>
            <a:r>
              <a:rPr lang="en-US" sz="3000" dirty="0" err="1" smtClean="0"/>
              <a:t>massa</a:t>
            </a:r>
            <a:r>
              <a:rPr lang="en-US" sz="3000" dirty="0" smtClean="0"/>
              <a:t>, </a:t>
            </a:r>
            <a:r>
              <a:rPr lang="en-US" sz="3000" dirty="0" err="1" smtClean="0"/>
              <a:t>tristique</a:t>
            </a:r>
            <a:r>
              <a:rPr lang="en-US" sz="3000" dirty="0" smtClean="0"/>
              <a:t> a </a:t>
            </a:r>
            <a:r>
              <a:rPr lang="en-US" sz="3000" dirty="0" err="1" smtClean="0"/>
              <a:t>porttitor</a:t>
            </a:r>
            <a:r>
              <a:rPr lang="en-US" sz="3000" dirty="0" smtClean="0"/>
              <a:t> id, </a:t>
            </a:r>
            <a:r>
              <a:rPr lang="en-US" sz="3000" dirty="0" err="1" smtClean="0"/>
              <a:t>mattis</a:t>
            </a:r>
            <a:r>
              <a:rPr lang="en-US" sz="3000" dirty="0" smtClean="0"/>
              <a:t> in </a:t>
            </a:r>
            <a:r>
              <a:rPr lang="en-US" sz="3000" dirty="0" err="1" smtClean="0"/>
              <a:t>velit</a:t>
            </a:r>
            <a:r>
              <a:rPr lang="en-US" sz="3000" dirty="0" smtClean="0"/>
              <a:t>. </a:t>
            </a:r>
            <a:r>
              <a:rPr lang="en-US" sz="3000" dirty="0" err="1" smtClean="0"/>
              <a:t>Aliquam</a:t>
            </a:r>
            <a:r>
              <a:rPr lang="en-US" sz="3000" dirty="0" smtClean="0"/>
              <a:t> </a:t>
            </a:r>
            <a:r>
              <a:rPr lang="en-US" sz="3000" dirty="0" err="1" smtClean="0"/>
              <a:t>vel</a:t>
            </a:r>
            <a:r>
              <a:rPr lang="en-US" sz="3000" dirty="0" smtClean="0"/>
              <a:t> </a:t>
            </a:r>
            <a:r>
              <a:rPr lang="en-US" sz="3000" dirty="0" err="1" smtClean="0"/>
              <a:t>tortor</a:t>
            </a:r>
            <a:r>
              <a:rPr lang="en-US" sz="3000" dirty="0" smtClean="0"/>
              <a:t> quam, ac </a:t>
            </a:r>
            <a:r>
              <a:rPr lang="en-US" sz="3000" dirty="0" err="1" smtClean="0"/>
              <a:t>porttitor</a:t>
            </a:r>
            <a:r>
              <a:rPr lang="en-US" sz="3000" dirty="0" smtClean="0"/>
              <a:t> </a:t>
            </a:r>
            <a:r>
              <a:rPr lang="en-US" sz="3000" dirty="0" err="1" smtClean="0"/>
              <a:t>metus</a:t>
            </a:r>
            <a:r>
              <a:rPr lang="en-US" sz="3000" dirty="0" smtClean="0"/>
              <a:t>. </a:t>
            </a:r>
            <a:r>
              <a:rPr lang="en-US" sz="3000" dirty="0" err="1" smtClean="0"/>
              <a:t>Suspendisse</a:t>
            </a:r>
            <a:r>
              <a:rPr lang="en-US" sz="3000" dirty="0" smtClean="0"/>
              <a:t> et dui diam. </a:t>
            </a:r>
            <a:r>
              <a:rPr lang="en-US" sz="3000" dirty="0" err="1" smtClean="0"/>
              <a:t>Quisque</a:t>
            </a:r>
            <a:r>
              <a:rPr lang="en-US" sz="3000" dirty="0" smtClean="0"/>
              <a:t> </a:t>
            </a:r>
            <a:r>
              <a:rPr lang="en-US" sz="3000" dirty="0" err="1" smtClean="0"/>
              <a:t>posuere</a:t>
            </a:r>
            <a:r>
              <a:rPr lang="en-US" sz="3000" dirty="0" smtClean="0"/>
              <a:t> </a:t>
            </a:r>
            <a:r>
              <a:rPr lang="en-US" sz="3000" dirty="0" err="1" smtClean="0"/>
              <a:t>diam</a:t>
            </a:r>
            <a:r>
              <a:rPr lang="en-US" sz="3000" dirty="0" smtClean="0"/>
              <a:t> </a:t>
            </a:r>
            <a:r>
              <a:rPr lang="en-US" sz="3000" dirty="0" err="1" smtClean="0"/>
              <a:t>hendrerit</a:t>
            </a:r>
            <a:r>
              <a:rPr lang="en-US" sz="3000" dirty="0" smtClean="0"/>
              <a:t> </a:t>
            </a:r>
            <a:r>
              <a:rPr lang="en-US" sz="3000" dirty="0" err="1" smtClean="0"/>
              <a:t>ipsum</a:t>
            </a:r>
            <a:r>
              <a:rPr lang="en-US" sz="3000" dirty="0" smtClean="0"/>
              <a:t> </a:t>
            </a:r>
            <a:r>
              <a:rPr lang="en-US" sz="3000" dirty="0" err="1" smtClean="0"/>
              <a:t>condimentum</a:t>
            </a:r>
            <a:r>
              <a:rPr lang="en-US" sz="3000" dirty="0" smtClean="0"/>
              <a:t> </a:t>
            </a:r>
            <a:r>
              <a:rPr lang="en-US" sz="3000" dirty="0" err="1" smtClean="0"/>
              <a:t>nec</a:t>
            </a:r>
            <a:r>
              <a:rPr lang="en-US" sz="3000" dirty="0" smtClean="0"/>
              <a:t> </a:t>
            </a:r>
            <a:r>
              <a:rPr lang="en-US" sz="3000" dirty="0" err="1" smtClean="0"/>
              <a:t>convallis</a:t>
            </a:r>
            <a:r>
              <a:rPr lang="en-US" sz="3000" dirty="0" smtClean="0"/>
              <a:t> </a:t>
            </a:r>
            <a:r>
              <a:rPr lang="en-US" sz="3000" dirty="0" err="1" smtClean="0"/>
              <a:t>massa</a:t>
            </a:r>
            <a:r>
              <a:rPr lang="en-US" sz="3000" dirty="0" smtClean="0"/>
              <a:t> </a:t>
            </a:r>
            <a:r>
              <a:rPr lang="en-US" sz="3000" dirty="0" err="1" smtClean="0"/>
              <a:t>congue</a:t>
            </a:r>
            <a:r>
              <a:rPr lang="en-US" sz="3000" dirty="0" smtClean="0"/>
              <a:t>. Integer </a:t>
            </a:r>
            <a:r>
              <a:rPr lang="en-US" sz="3000" dirty="0" err="1" smtClean="0"/>
              <a:t>nec</a:t>
            </a:r>
            <a:r>
              <a:rPr lang="en-US" sz="3000" dirty="0" smtClean="0"/>
              <a:t> </a:t>
            </a:r>
            <a:r>
              <a:rPr lang="en-US" sz="3000" dirty="0" err="1" smtClean="0"/>
              <a:t>velit</a:t>
            </a:r>
            <a:r>
              <a:rPr lang="en-US" sz="3000" dirty="0" smtClean="0"/>
              <a:t> </a:t>
            </a:r>
            <a:r>
              <a:rPr lang="en-US" sz="3000" dirty="0" err="1" smtClean="0"/>
              <a:t>quis</a:t>
            </a:r>
            <a:r>
              <a:rPr lang="en-US" sz="3000" dirty="0" smtClean="0"/>
              <a:t> </a:t>
            </a:r>
            <a:r>
              <a:rPr lang="en-US" sz="3000" dirty="0" err="1" smtClean="0"/>
              <a:t>nunc</a:t>
            </a:r>
            <a:r>
              <a:rPr lang="en-US" sz="3000" dirty="0" smtClean="0"/>
              <a:t> </a:t>
            </a:r>
            <a:r>
              <a:rPr lang="en-US" sz="3000" dirty="0" err="1" smtClean="0"/>
              <a:t>scelerisque</a:t>
            </a:r>
            <a:r>
              <a:rPr lang="en-US" sz="3000" dirty="0" smtClean="0"/>
              <a:t> </a:t>
            </a:r>
            <a:r>
              <a:rPr lang="en-US" sz="3000" dirty="0" err="1" smtClean="0"/>
              <a:t>eleifend</a:t>
            </a:r>
            <a:r>
              <a:rPr lang="en-US" sz="3000" dirty="0" smtClean="0"/>
              <a:t>. </a:t>
            </a:r>
            <a:r>
              <a:rPr lang="en-US" sz="3000" dirty="0" err="1" smtClean="0"/>
              <a:t>Suspendisse</a:t>
            </a:r>
            <a:r>
              <a:rPr lang="en-US" sz="3000" dirty="0" smtClean="0"/>
              <a:t> </a:t>
            </a:r>
            <a:r>
              <a:rPr lang="en-US" sz="3000" dirty="0" err="1" smtClean="0"/>
              <a:t>potenti</a:t>
            </a:r>
            <a:r>
              <a:rPr lang="en-US" sz="3000" dirty="0" smtClean="0"/>
              <a:t>. Integer </a:t>
            </a:r>
            <a:r>
              <a:rPr lang="en-US" sz="3000" dirty="0" err="1" smtClean="0"/>
              <a:t>rutrum</a:t>
            </a:r>
            <a:r>
              <a:rPr lang="en-US" sz="3000" dirty="0" smtClean="0"/>
              <a:t> </a:t>
            </a:r>
            <a:r>
              <a:rPr lang="en-US" sz="3000" dirty="0" err="1" smtClean="0"/>
              <a:t>faucibus</a:t>
            </a:r>
            <a:r>
              <a:rPr lang="en-US" sz="3000" dirty="0" smtClean="0"/>
              <a:t> </a:t>
            </a:r>
            <a:r>
              <a:rPr lang="en-US" sz="3000" dirty="0" err="1" smtClean="0"/>
              <a:t>justo</a:t>
            </a:r>
            <a:r>
              <a:rPr lang="en-US" sz="3000" dirty="0" smtClean="0"/>
              <a:t>, a semper </a:t>
            </a:r>
            <a:r>
              <a:rPr lang="en-US" sz="3000" dirty="0" err="1" smtClean="0"/>
              <a:t>lectus</a:t>
            </a:r>
            <a:r>
              <a:rPr lang="en-US" sz="3000" dirty="0" smtClean="0"/>
              <a:t> </a:t>
            </a:r>
            <a:r>
              <a:rPr lang="en-US" sz="3000" dirty="0" err="1" smtClean="0"/>
              <a:t>vulputate</a:t>
            </a:r>
            <a:r>
              <a:rPr lang="en-US" sz="3000" dirty="0" smtClean="0"/>
              <a:t> ac. </a:t>
            </a:r>
          </a:p>
          <a:p>
            <a:pPr>
              <a:spcAft>
                <a:spcPts val="1800"/>
              </a:spcAft>
            </a:pPr>
            <a:endParaRPr lang="en-US" sz="3000" dirty="0"/>
          </a:p>
        </p:txBody>
      </p:sp>
      <p:sp>
        <p:nvSpPr>
          <p:cNvPr id="15" name="Rectangle 14"/>
          <p:cNvSpPr/>
          <p:nvPr/>
        </p:nvSpPr>
        <p:spPr>
          <a:xfrm>
            <a:off x="22198405" y="18945861"/>
            <a:ext cx="9222475" cy="1205653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540968" y="25987046"/>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916047"/>
            <a:ext cx="8550648" cy="18962798"/>
          </a:xfrm>
          <a:prstGeom prst="rect">
            <a:avLst/>
          </a:prstGeom>
          <a:noFill/>
        </p:spPr>
        <p:txBody>
          <a:bodyPr wrap="square" rtlCol="0" anchor="t" anchorCtr="0">
            <a:noAutofit/>
          </a:bodyPr>
          <a:lstStyle/>
          <a:p>
            <a:pPr>
              <a:spcAft>
                <a:spcPts val="1800"/>
              </a:spcAft>
            </a:pPr>
            <a:r>
              <a:rPr lang="en-US" sz="3600" b="1" dirty="0" smtClean="0">
                <a:solidFill>
                  <a:srgbClr val="5D87A1"/>
                </a:solidFill>
              </a:rPr>
              <a:t>Website but </a:t>
            </a:r>
            <a:r>
              <a:rPr lang="en-US" sz="3600" b="1" dirty="0">
                <a:solidFill>
                  <a:srgbClr val="5D87A1"/>
                </a:solidFill>
              </a:rPr>
              <a:t>N</a:t>
            </a:r>
            <a:r>
              <a:rPr lang="en-US" sz="3600" b="1" dirty="0" smtClean="0">
                <a:solidFill>
                  <a:srgbClr val="5D87A1"/>
                </a:solidFill>
              </a:rPr>
              <a:t>o App</a:t>
            </a:r>
          </a:p>
          <a:p>
            <a:pPr>
              <a:spcAft>
                <a:spcPts val="1800"/>
              </a:spcAft>
            </a:pPr>
            <a:r>
              <a:rPr lang="en-US" sz="3000" dirty="0"/>
              <a:t>The purpose of this project is to produce an iOS/Android application for Calvary Chapel of Corvallis that will allow members to access a plethora of information all in one localized space. The Church's current website does not provide an interface where current members of the church can very quickly access important information such as events, bulletins, and messages from the service. The issue is that the church believes that people do not have the time or the knowhow to open up the website to access the information they need. Also printing out the bulletins every week can be expensive and ineffective. The desired application will be simple enough for anyone to use while providing back end access for staff to easily upload new information to the app. The priorities lie in maximizing the usability of the app and providing bulletin, schedule, video, and </a:t>
            </a:r>
            <a:r>
              <a:rPr lang="en-US" sz="3000" dirty="0" smtClean="0"/>
              <a:t>donation</a:t>
            </a:r>
            <a:endParaRPr lang="en-US" sz="3000" dirty="0" smtClean="0"/>
          </a:p>
          <a:p>
            <a:pPr>
              <a:spcAft>
                <a:spcPts val="1800"/>
              </a:spcAft>
            </a:pPr>
            <a:r>
              <a:rPr lang="en-US" sz="3600" b="1" dirty="0" smtClean="0">
                <a:solidFill>
                  <a:srgbClr val="5D87A1"/>
                </a:solidFill>
              </a:rPr>
              <a:t>Our Solution</a:t>
            </a:r>
          </a:p>
          <a:p>
            <a:pPr>
              <a:spcAft>
                <a:spcPts val="1800"/>
              </a:spcAft>
            </a:pPr>
            <a:r>
              <a:rPr lang="en-US" sz="3000" dirty="0"/>
              <a:t>Our team aims to create an iOS/Android app that will provide the most pertinent information for the churches core of membership. The application will have many features including an E-bulletin, the church schedule, the ability to watch past sermons, and the ability to read the bible from within the app. All of this will be wrapped up into a highly usable product that even the least tech savvy individuals will be able to easily navigate. The app will draw its data from the churches database for minimal outside maintenance. We have the stretch goals of including live streaming services to the app along with a map of the church campus for members to locate different people/events. We will work with the clients existing web development team to make sure the app is polished in a way that matches the style of their website. This should meet the churches desires for a mobile app that provides the desired functionality for their members.</a:t>
            </a:r>
            <a:endParaRPr lang="en-US" sz="3000" dirty="0" smtClean="0"/>
          </a:p>
        </p:txBody>
      </p:sp>
      <p:sp>
        <p:nvSpPr>
          <p:cNvPr id="28" name="Subtitle 2"/>
          <p:cNvSpPr txBox="1">
            <a:spLocks/>
          </p:cNvSpPr>
          <p:nvPr/>
        </p:nvSpPr>
        <p:spPr>
          <a:xfrm>
            <a:off x="1406151" y="2805269"/>
            <a:ext cx="8550648" cy="167824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What Was the Problem?</a:t>
            </a:r>
            <a:endParaRPr lang="en-US" sz="5400" dirty="0">
              <a:solidFill>
                <a:srgbClr val="F37321"/>
              </a:solidFill>
            </a:endParaRP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chemeClr val="bg1"/>
                </a:solidFill>
              </a:rPr>
              <a:t>Calvary Chapel Corvallis Final Product</a:t>
            </a:r>
            <a:endParaRPr lang="en-US" sz="5400" dirty="0">
              <a:solidFill>
                <a:schemeClr val="bg1"/>
              </a:solidFill>
            </a:endParaRP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smtClean="0">
                <a:solidFill>
                  <a:srgbClr val="F37321"/>
                </a:solidFill>
              </a:rPr>
              <a:t>Results and Recommendations</a:t>
            </a:r>
          </a:p>
          <a:p>
            <a:pPr marL="457200" indent="-457200">
              <a:spcAft>
                <a:spcPts val="1800"/>
              </a:spcAft>
              <a:buFont typeface="Arial"/>
              <a:buChar char="•"/>
            </a:pPr>
            <a:r>
              <a:rPr lang="en-US" sz="3000" dirty="0" err="1" smtClean="0">
                <a:solidFill>
                  <a:schemeClr val="bg1"/>
                </a:solidFill>
              </a:rPr>
              <a:t>Nullam</a:t>
            </a:r>
            <a:r>
              <a:rPr lang="en-US" sz="3000" dirty="0" smtClean="0">
                <a:solidFill>
                  <a:schemeClr val="bg1"/>
                </a:solidFill>
              </a:rPr>
              <a:t> </a:t>
            </a:r>
            <a:r>
              <a:rPr lang="en-US" sz="3000" dirty="0" err="1" smtClean="0">
                <a:solidFill>
                  <a:schemeClr val="bg1"/>
                </a:solidFill>
              </a:rPr>
              <a:t>vehicula</a:t>
            </a:r>
            <a:r>
              <a:rPr lang="en-US" sz="3000" dirty="0" smtClean="0">
                <a:solidFill>
                  <a:schemeClr val="bg1"/>
                </a:solidFill>
              </a:rPr>
              <a:t> </a:t>
            </a:r>
            <a:r>
              <a:rPr lang="en-US" sz="3000" dirty="0" err="1" smtClean="0">
                <a:solidFill>
                  <a:schemeClr val="bg1"/>
                </a:solidFill>
              </a:rPr>
              <a:t>luctus</a:t>
            </a:r>
            <a:r>
              <a:rPr lang="en-US" sz="3000" dirty="0" smtClean="0">
                <a:solidFill>
                  <a:schemeClr val="bg1"/>
                </a:solidFill>
              </a:rPr>
              <a:t> </a:t>
            </a:r>
            <a:r>
              <a:rPr lang="en-US" sz="3000" dirty="0" err="1" smtClean="0">
                <a:solidFill>
                  <a:schemeClr val="bg1"/>
                </a:solidFill>
              </a:rPr>
              <a:t>augue</a:t>
            </a:r>
            <a:r>
              <a:rPr lang="en-US" sz="3000" dirty="0" smtClean="0">
                <a:solidFill>
                  <a:schemeClr val="bg1"/>
                </a:solidFill>
              </a:rPr>
              <a:t>, </a:t>
            </a:r>
            <a:r>
              <a:rPr lang="en-US" sz="3000" dirty="0" err="1" smtClean="0">
                <a:solidFill>
                  <a:schemeClr val="bg1"/>
                </a:solidFill>
              </a:rPr>
              <a:t>rutrum</a:t>
            </a:r>
            <a:r>
              <a:rPr lang="en-US" sz="3000" dirty="0" smtClean="0">
                <a:solidFill>
                  <a:schemeClr val="bg1"/>
                </a:solidFill>
              </a:rPr>
              <a:t> </a:t>
            </a:r>
            <a:r>
              <a:rPr lang="en-US" sz="3000" dirty="0" err="1" smtClean="0">
                <a:solidFill>
                  <a:schemeClr val="bg1"/>
                </a:solidFill>
              </a:rPr>
              <a:t>faucibus</a:t>
            </a:r>
            <a:r>
              <a:rPr lang="en-US" sz="3000" dirty="0" smtClean="0">
                <a:solidFill>
                  <a:schemeClr val="bg1"/>
                </a:solidFill>
              </a:rPr>
              <a:t> </a:t>
            </a:r>
            <a:r>
              <a:rPr lang="en-US" sz="3000" dirty="0" err="1" smtClean="0">
                <a:solidFill>
                  <a:schemeClr val="bg1"/>
                </a:solidFill>
              </a:rPr>
              <a:t>massa</a:t>
            </a:r>
            <a:r>
              <a:rPr lang="en-US" sz="3000" dirty="0" smtClean="0">
                <a:solidFill>
                  <a:schemeClr val="bg1"/>
                </a:solidFill>
              </a:rPr>
              <a:t> pharetra </a:t>
            </a:r>
            <a:r>
              <a:rPr lang="en-US" sz="3000" dirty="0" err="1" smtClean="0">
                <a:solidFill>
                  <a:schemeClr val="bg1"/>
                </a:solidFill>
              </a:rPr>
              <a:t>eu</a:t>
            </a:r>
            <a:r>
              <a:rPr lang="en-US" sz="3000" dirty="0" smtClean="0">
                <a:solidFill>
                  <a:schemeClr val="bg1"/>
                </a:solidFill>
              </a:rPr>
              <a:t>. </a:t>
            </a:r>
            <a:r>
              <a:rPr lang="en-US" sz="3000" dirty="0" err="1" smtClean="0">
                <a:solidFill>
                  <a:schemeClr val="bg1"/>
                </a:solidFill>
              </a:rPr>
              <a:t>Nulla</a:t>
            </a:r>
            <a:r>
              <a:rPr lang="en-US" sz="3000" dirty="0" smtClean="0">
                <a:solidFill>
                  <a:schemeClr val="bg1"/>
                </a:solidFill>
              </a:rPr>
              <a:t> </a:t>
            </a:r>
            <a:r>
              <a:rPr lang="en-US" sz="3000" dirty="0" err="1" smtClean="0">
                <a:solidFill>
                  <a:schemeClr val="bg1"/>
                </a:solidFill>
              </a:rPr>
              <a:t>facilisi</a:t>
            </a:r>
            <a:r>
              <a:rPr lang="en-US" sz="3000" dirty="0" smtClean="0">
                <a:solidFill>
                  <a:schemeClr val="bg1"/>
                </a:solidFill>
              </a:rPr>
              <a:t>. </a:t>
            </a:r>
          </a:p>
          <a:p>
            <a:pPr marL="457200" indent="-457200">
              <a:spcAft>
                <a:spcPts val="1800"/>
              </a:spcAft>
              <a:buFont typeface="Arial"/>
              <a:buChar char="•"/>
            </a:pPr>
            <a:r>
              <a:rPr lang="en-US" sz="3000" dirty="0" err="1" smtClean="0">
                <a:solidFill>
                  <a:schemeClr val="bg1"/>
                </a:solidFill>
              </a:rPr>
              <a:t>Sed</a:t>
            </a:r>
            <a:r>
              <a:rPr lang="en-US" sz="3000" dirty="0" smtClean="0">
                <a:solidFill>
                  <a:schemeClr val="bg1"/>
                </a:solidFill>
              </a:rPr>
              <a:t> </a:t>
            </a:r>
            <a:r>
              <a:rPr lang="en-US" sz="3000" dirty="0" err="1" smtClean="0">
                <a:solidFill>
                  <a:schemeClr val="bg1"/>
                </a:solidFill>
              </a:rPr>
              <a:t>posuere</a:t>
            </a:r>
            <a:r>
              <a:rPr lang="en-US" sz="3000" dirty="0" smtClean="0">
                <a:solidFill>
                  <a:schemeClr val="bg1"/>
                </a:solidFill>
              </a:rPr>
              <a:t> </a:t>
            </a:r>
            <a:r>
              <a:rPr lang="en-US" sz="3000" dirty="0" err="1" smtClean="0">
                <a:solidFill>
                  <a:schemeClr val="bg1"/>
                </a:solidFill>
              </a:rPr>
              <a:t>gravida</a:t>
            </a:r>
            <a:r>
              <a:rPr lang="en-US" sz="3000" dirty="0" smtClean="0">
                <a:solidFill>
                  <a:schemeClr val="bg1"/>
                </a:solidFill>
              </a:rPr>
              <a:t> </a:t>
            </a:r>
            <a:r>
              <a:rPr lang="en-US" sz="3000" dirty="0" err="1" smtClean="0">
                <a:solidFill>
                  <a:schemeClr val="bg1"/>
                </a:solidFill>
              </a:rPr>
              <a:t>felis</a:t>
            </a:r>
            <a:r>
              <a:rPr lang="en-US" sz="3000" dirty="0" smtClean="0">
                <a:solidFill>
                  <a:schemeClr val="bg1"/>
                </a:solidFill>
              </a:rPr>
              <a:t>, </a:t>
            </a:r>
            <a:r>
              <a:rPr lang="en-US" sz="3000" dirty="0" err="1" smtClean="0">
                <a:solidFill>
                  <a:schemeClr val="bg1"/>
                </a:solidFill>
              </a:rPr>
              <a:t>sed</a:t>
            </a:r>
            <a:r>
              <a:rPr lang="en-US" sz="3000" dirty="0" smtClean="0">
                <a:solidFill>
                  <a:schemeClr val="bg1"/>
                </a:solidFill>
              </a:rPr>
              <a:t> </a:t>
            </a:r>
            <a:r>
              <a:rPr lang="en-US" sz="3000" dirty="0" err="1" smtClean="0">
                <a:solidFill>
                  <a:schemeClr val="bg1"/>
                </a:solidFill>
              </a:rPr>
              <a:t>pulvinar</a:t>
            </a:r>
            <a:r>
              <a:rPr lang="en-US" sz="3000" dirty="0" smtClean="0">
                <a:solidFill>
                  <a:schemeClr val="bg1"/>
                </a:solidFill>
              </a:rPr>
              <a:t> </a:t>
            </a:r>
            <a:r>
              <a:rPr lang="en-US" sz="3000" dirty="0" err="1" smtClean="0">
                <a:solidFill>
                  <a:schemeClr val="bg1"/>
                </a:solidFill>
              </a:rPr>
              <a:t>urna</a:t>
            </a:r>
            <a:r>
              <a:rPr lang="en-US" sz="3000" dirty="0" smtClean="0">
                <a:solidFill>
                  <a:schemeClr val="bg1"/>
                </a:solidFill>
              </a:rPr>
              <a:t> </a:t>
            </a:r>
            <a:r>
              <a:rPr lang="en-US" sz="3000" dirty="0" err="1" smtClean="0">
                <a:solidFill>
                  <a:schemeClr val="bg1"/>
                </a:solidFill>
              </a:rPr>
              <a:t>suscipit</a:t>
            </a:r>
            <a:r>
              <a:rPr lang="en-US" sz="3000" dirty="0" smtClean="0">
                <a:solidFill>
                  <a:schemeClr val="bg1"/>
                </a:solidFill>
              </a:rPr>
              <a:t> et. </a:t>
            </a:r>
            <a:r>
              <a:rPr lang="en-US" sz="3000" dirty="0" err="1" smtClean="0">
                <a:solidFill>
                  <a:schemeClr val="bg1"/>
                </a:solidFill>
              </a:rPr>
              <a:t>Suspendisse</a:t>
            </a:r>
            <a:r>
              <a:rPr lang="en-US" sz="3000" dirty="0" smtClean="0">
                <a:solidFill>
                  <a:schemeClr val="bg1"/>
                </a:solidFill>
              </a:rPr>
              <a:t> </a:t>
            </a:r>
            <a:r>
              <a:rPr lang="en-US" sz="3000" dirty="0" err="1" smtClean="0">
                <a:solidFill>
                  <a:schemeClr val="bg1"/>
                </a:solidFill>
              </a:rPr>
              <a:t>diam</a:t>
            </a:r>
            <a:r>
              <a:rPr lang="en-US" sz="3000" dirty="0" smtClean="0">
                <a:solidFill>
                  <a:schemeClr val="bg1"/>
                </a:solidFill>
              </a:rPr>
              <a:t> </a:t>
            </a:r>
            <a:r>
              <a:rPr lang="en-US" sz="3000" dirty="0" err="1" smtClean="0">
                <a:solidFill>
                  <a:schemeClr val="bg1"/>
                </a:solidFill>
              </a:rPr>
              <a:t>tortor</a:t>
            </a:r>
            <a:r>
              <a:rPr lang="en-US" sz="3000" dirty="0" smtClean="0">
                <a:solidFill>
                  <a:schemeClr val="bg1"/>
                </a:solidFill>
              </a:rPr>
              <a:t>, </a:t>
            </a:r>
            <a:r>
              <a:rPr lang="en-US" sz="3000" dirty="0" err="1" smtClean="0">
                <a:solidFill>
                  <a:schemeClr val="bg1"/>
                </a:solidFill>
              </a:rPr>
              <a:t>mollis</a:t>
            </a:r>
            <a:r>
              <a:rPr lang="en-US" sz="3000" dirty="0" smtClean="0">
                <a:solidFill>
                  <a:schemeClr val="bg1"/>
                </a:solidFill>
              </a:rPr>
              <a:t> </a:t>
            </a:r>
            <a:r>
              <a:rPr lang="en-US" sz="3000" dirty="0" err="1" smtClean="0">
                <a:solidFill>
                  <a:schemeClr val="bg1"/>
                </a:solidFill>
              </a:rPr>
              <a:t>eu</a:t>
            </a:r>
            <a:r>
              <a:rPr lang="en-US" sz="3000" dirty="0" smtClean="0">
                <a:solidFill>
                  <a:schemeClr val="bg1"/>
                </a:solidFill>
              </a:rPr>
              <a:t> </a:t>
            </a:r>
            <a:r>
              <a:rPr lang="en-US" sz="3000" dirty="0" err="1" smtClean="0">
                <a:solidFill>
                  <a:schemeClr val="bg1"/>
                </a:solidFill>
              </a:rPr>
              <a:t>accumsan</a:t>
            </a:r>
            <a:r>
              <a:rPr lang="en-US" sz="3000" dirty="0" smtClean="0">
                <a:solidFill>
                  <a:schemeClr val="bg1"/>
                </a:solidFill>
              </a:rPr>
              <a:t> </a:t>
            </a:r>
            <a:r>
              <a:rPr lang="en-US" sz="3000" dirty="0" err="1" smtClean="0">
                <a:solidFill>
                  <a:schemeClr val="bg1"/>
                </a:solidFill>
              </a:rPr>
              <a:t>eget</a:t>
            </a:r>
            <a:r>
              <a:rPr lang="en-US" sz="3000" dirty="0" smtClean="0">
                <a:solidFill>
                  <a:schemeClr val="bg1"/>
                </a:solidFill>
              </a:rPr>
              <a:t>, </a:t>
            </a:r>
            <a:r>
              <a:rPr lang="en-US" sz="3000" dirty="0" err="1" smtClean="0">
                <a:solidFill>
                  <a:schemeClr val="bg1"/>
                </a:solidFill>
              </a:rPr>
              <a:t>elementum</a:t>
            </a:r>
            <a:r>
              <a:rPr lang="en-US" sz="3000" dirty="0" smtClean="0">
                <a:solidFill>
                  <a:schemeClr val="bg1"/>
                </a:solidFill>
              </a:rPr>
              <a:t> id </a:t>
            </a:r>
            <a:r>
              <a:rPr lang="en-US" sz="3000" dirty="0" err="1" smtClean="0">
                <a:solidFill>
                  <a:schemeClr val="bg1"/>
                </a:solidFill>
              </a:rPr>
              <a:t>justo</a:t>
            </a:r>
            <a:r>
              <a:rPr lang="en-US" sz="3000" dirty="0" smtClean="0">
                <a:solidFill>
                  <a:schemeClr val="bg1"/>
                </a:solidFill>
              </a:rPr>
              <a:t>. </a:t>
            </a:r>
          </a:p>
          <a:p>
            <a:pPr marL="457200" indent="-457200">
              <a:spcAft>
                <a:spcPts val="1800"/>
              </a:spcAft>
              <a:buFont typeface="Arial"/>
              <a:buChar char="•"/>
            </a:pPr>
            <a:r>
              <a:rPr lang="en-US" sz="3000" dirty="0" err="1" smtClean="0">
                <a:solidFill>
                  <a:schemeClr val="bg1"/>
                </a:solidFill>
              </a:rPr>
              <a:t>Vivamus</a:t>
            </a:r>
            <a:r>
              <a:rPr lang="en-US" sz="3000" dirty="0" smtClean="0">
                <a:solidFill>
                  <a:schemeClr val="bg1"/>
                </a:solidFill>
              </a:rPr>
              <a:t> </a:t>
            </a:r>
            <a:r>
              <a:rPr lang="en-US" sz="3000" dirty="0" err="1" smtClean="0">
                <a:solidFill>
                  <a:schemeClr val="bg1"/>
                </a:solidFill>
              </a:rPr>
              <a:t>pulvinar</a:t>
            </a:r>
            <a:r>
              <a:rPr lang="en-US" sz="3000" dirty="0" smtClean="0">
                <a:solidFill>
                  <a:schemeClr val="bg1"/>
                </a:solidFill>
              </a:rPr>
              <a:t> </a:t>
            </a:r>
            <a:r>
              <a:rPr lang="en-US" sz="3000" dirty="0" err="1" smtClean="0">
                <a:solidFill>
                  <a:schemeClr val="bg1"/>
                </a:solidFill>
              </a:rPr>
              <a:t>varius</a:t>
            </a:r>
            <a:r>
              <a:rPr lang="en-US" sz="3000" dirty="0" smtClean="0">
                <a:solidFill>
                  <a:schemeClr val="bg1"/>
                </a:solidFill>
              </a:rPr>
              <a:t> lacus, </a:t>
            </a:r>
            <a:r>
              <a:rPr lang="en-US" sz="3000" dirty="0" err="1" smtClean="0">
                <a:solidFill>
                  <a:schemeClr val="bg1"/>
                </a:solidFill>
              </a:rPr>
              <a:t>vel</a:t>
            </a:r>
            <a:r>
              <a:rPr lang="en-US" sz="3000" dirty="0" smtClean="0">
                <a:solidFill>
                  <a:schemeClr val="bg1"/>
                </a:solidFill>
              </a:rPr>
              <a:t> </a:t>
            </a:r>
            <a:r>
              <a:rPr lang="en-US" sz="3000" dirty="0" err="1" smtClean="0">
                <a:solidFill>
                  <a:schemeClr val="bg1"/>
                </a:solidFill>
              </a:rPr>
              <a:t>egestas</a:t>
            </a:r>
            <a:r>
              <a:rPr lang="en-US" sz="3000" dirty="0" smtClean="0">
                <a:solidFill>
                  <a:schemeClr val="bg1"/>
                </a:solidFill>
              </a:rPr>
              <a:t> ligula </a:t>
            </a:r>
            <a:r>
              <a:rPr lang="en-US" sz="3000" dirty="0" err="1" smtClean="0">
                <a:solidFill>
                  <a:schemeClr val="bg1"/>
                </a:solidFill>
              </a:rPr>
              <a:t>gravida</a:t>
            </a:r>
            <a:r>
              <a:rPr lang="en-US" sz="3000" dirty="0" smtClean="0">
                <a:solidFill>
                  <a:schemeClr val="bg1"/>
                </a:solidFill>
              </a:rPr>
              <a:t> </a:t>
            </a:r>
            <a:r>
              <a:rPr lang="en-US" sz="3000" dirty="0" err="1" smtClean="0">
                <a:solidFill>
                  <a:schemeClr val="bg1"/>
                </a:solidFill>
              </a:rPr>
              <a:t>volutpat</a:t>
            </a:r>
            <a:r>
              <a:rPr lang="en-US" sz="3000" dirty="0" smtClean="0">
                <a:solidFill>
                  <a:schemeClr val="bg1"/>
                </a:solidFill>
              </a:rPr>
              <a:t>. </a:t>
            </a:r>
          </a:p>
          <a:p>
            <a:pPr marL="457200" indent="-457200">
              <a:spcAft>
                <a:spcPts val="1800"/>
              </a:spcAft>
              <a:buFont typeface="Arial"/>
              <a:buChar char="•"/>
            </a:pPr>
            <a:r>
              <a:rPr lang="en-US" sz="3000" dirty="0" err="1" smtClean="0">
                <a:solidFill>
                  <a:schemeClr val="bg1"/>
                </a:solidFill>
              </a:rPr>
              <a:t>Aliquam</a:t>
            </a:r>
            <a:r>
              <a:rPr lang="en-US" sz="3000" dirty="0" smtClean="0">
                <a:solidFill>
                  <a:schemeClr val="bg1"/>
                </a:solidFill>
              </a:rPr>
              <a:t> </a:t>
            </a:r>
            <a:r>
              <a:rPr lang="en-US" sz="3000" dirty="0" err="1" smtClean="0">
                <a:solidFill>
                  <a:schemeClr val="bg1"/>
                </a:solidFill>
              </a:rPr>
              <a:t>varius</a:t>
            </a:r>
            <a:r>
              <a:rPr lang="en-US" sz="3000" dirty="0" smtClean="0">
                <a:solidFill>
                  <a:schemeClr val="bg1"/>
                </a:solidFill>
              </a:rPr>
              <a:t> </a:t>
            </a:r>
            <a:r>
              <a:rPr lang="en-US" sz="3000" dirty="0" err="1" smtClean="0">
                <a:solidFill>
                  <a:schemeClr val="bg1"/>
                </a:solidFill>
              </a:rPr>
              <a:t>augue</a:t>
            </a:r>
            <a:r>
              <a:rPr lang="en-US" sz="3000" dirty="0" smtClean="0">
                <a:solidFill>
                  <a:schemeClr val="bg1"/>
                </a:solidFill>
              </a:rPr>
              <a:t> at dui </a:t>
            </a:r>
            <a:r>
              <a:rPr lang="en-US" sz="3000" dirty="0" err="1" smtClean="0">
                <a:solidFill>
                  <a:schemeClr val="bg1"/>
                </a:solidFill>
              </a:rPr>
              <a:t>pulvinar</a:t>
            </a:r>
            <a:r>
              <a:rPr lang="en-US" sz="3000" dirty="0" smtClean="0">
                <a:solidFill>
                  <a:schemeClr val="bg1"/>
                </a:solidFill>
              </a:rPr>
              <a:t> </a:t>
            </a:r>
            <a:r>
              <a:rPr lang="en-US" sz="3000" dirty="0" err="1" smtClean="0">
                <a:solidFill>
                  <a:schemeClr val="bg1"/>
                </a:solidFill>
              </a:rPr>
              <a:t>iaculis</a:t>
            </a:r>
            <a:r>
              <a:rPr lang="en-US" sz="3000" dirty="0" smtClean="0">
                <a:solidFill>
                  <a:schemeClr val="bg1"/>
                </a:solidFill>
              </a:rPr>
              <a:t>. </a:t>
            </a:r>
            <a:r>
              <a:rPr lang="en-US" sz="3000" dirty="0" err="1" smtClean="0">
                <a:solidFill>
                  <a:schemeClr val="bg1"/>
                </a:solidFill>
              </a:rPr>
              <a:t>Nullam</a:t>
            </a:r>
            <a:r>
              <a:rPr lang="en-US" sz="3000" dirty="0" smtClean="0">
                <a:solidFill>
                  <a:schemeClr val="bg1"/>
                </a:solidFill>
              </a:rPr>
              <a:t> a </a:t>
            </a:r>
            <a:r>
              <a:rPr lang="en-US" sz="3000" dirty="0" err="1" smtClean="0">
                <a:solidFill>
                  <a:schemeClr val="bg1"/>
                </a:solidFill>
              </a:rPr>
              <a:t>nisl</a:t>
            </a:r>
            <a:r>
              <a:rPr lang="en-US" sz="3000" dirty="0" smtClean="0">
                <a:solidFill>
                  <a:schemeClr val="bg1"/>
                </a:solidFill>
              </a:rPr>
              <a:t> quam, </a:t>
            </a:r>
            <a:r>
              <a:rPr lang="en-US" sz="3000" dirty="0" err="1" smtClean="0">
                <a:solidFill>
                  <a:schemeClr val="bg1"/>
                </a:solidFill>
              </a:rPr>
              <a:t>quis</a:t>
            </a:r>
            <a:r>
              <a:rPr lang="en-US" sz="3000" dirty="0" smtClean="0">
                <a:solidFill>
                  <a:schemeClr val="bg1"/>
                </a:solidFill>
              </a:rPr>
              <a:t> </a:t>
            </a:r>
            <a:r>
              <a:rPr lang="en-US" sz="3000" dirty="0" err="1" smtClean="0">
                <a:solidFill>
                  <a:schemeClr val="bg1"/>
                </a:solidFill>
              </a:rPr>
              <a:t>lacinia</a:t>
            </a:r>
            <a:r>
              <a:rPr lang="en-US" sz="3000" dirty="0" smtClean="0">
                <a:solidFill>
                  <a:schemeClr val="bg1"/>
                </a:solidFill>
              </a:rPr>
              <a:t> </a:t>
            </a:r>
            <a:r>
              <a:rPr lang="en-US" sz="3000" dirty="0" err="1" smtClean="0">
                <a:solidFill>
                  <a:schemeClr val="bg1"/>
                </a:solidFill>
              </a:rPr>
              <a:t>augue</a:t>
            </a:r>
            <a:r>
              <a:rPr lang="en-US" sz="3000" dirty="0" smtClean="0">
                <a:solidFill>
                  <a:schemeClr val="bg1"/>
                </a:solidFill>
              </a:rPr>
              <a:t>. </a:t>
            </a:r>
          </a:p>
          <a:p>
            <a:pPr marL="457200" indent="-457200">
              <a:spcAft>
                <a:spcPts val="1800"/>
              </a:spcAft>
              <a:buFont typeface="Arial"/>
              <a:buChar char="•"/>
            </a:pPr>
            <a:r>
              <a:rPr lang="en-US" sz="3000" dirty="0" smtClean="0">
                <a:solidFill>
                  <a:schemeClr val="bg1"/>
                </a:solidFill>
              </a:rPr>
              <a:t>Nam </a:t>
            </a:r>
            <a:r>
              <a:rPr lang="en-US" sz="3000" dirty="0" err="1" smtClean="0">
                <a:solidFill>
                  <a:schemeClr val="bg1"/>
                </a:solidFill>
              </a:rPr>
              <a:t>tristique</a:t>
            </a:r>
            <a:r>
              <a:rPr lang="en-US" sz="3000" dirty="0" smtClean="0">
                <a:solidFill>
                  <a:schemeClr val="bg1"/>
                </a:solidFill>
              </a:rPr>
              <a:t> </a:t>
            </a:r>
            <a:r>
              <a:rPr lang="en-US" sz="3000" dirty="0" err="1" smtClean="0">
                <a:solidFill>
                  <a:schemeClr val="bg1"/>
                </a:solidFill>
              </a:rPr>
              <a:t>porttitor</a:t>
            </a:r>
            <a:r>
              <a:rPr lang="en-US" sz="3000" dirty="0" smtClean="0">
                <a:solidFill>
                  <a:schemeClr val="bg1"/>
                </a:solidFill>
              </a:rPr>
              <a:t> quam, in </a:t>
            </a:r>
            <a:r>
              <a:rPr lang="en-US" sz="3000" dirty="0" err="1" smtClean="0">
                <a:solidFill>
                  <a:schemeClr val="bg1"/>
                </a:solidFill>
              </a:rPr>
              <a:t>consequat</a:t>
            </a:r>
            <a:r>
              <a:rPr lang="en-US" sz="3000" dirty="0" smtClean="0">
                <a:solidFill>
                  <a:schemeClr val="bg1"/>
                </a:solidFill>
              </a:rPr>
              <a:t> </a:t>
            </a:r>
            <a:r>
              <a:rPr lang="en-US" sz="3000" dirty="0" err="1" smtClean="0">
                <a:solidFill>
                  <a:schemeClr val="bg1"/>
                </a:solidFill>
              </a:rPr>
              <a:t>urna</a:t>
            </a:r>
            <a:r>
              <a:rPr lang="en-US" sz="3000" dirty="0" smtClean="0">
                <a:solidFill>
                  <a:schemeClr val="bg1"/>
                </a:solidFill>
              </a:rPr>
              <a:t> </a:t>
            </a:r>
            <a:r>
              <a:rPr lang="en-US" sz="3000" dirty="0" err="1" smtClean="0">
                <a:solidFill>
                  <a:schemeClr val="bg1"/>
                </a:solidFill>
              </a:rPr>
              <a:t>condimentum</a:t>
            </a:r>
            <a:r>
              <a:rPr lang="en-US" sz="3000" dirty="0" smtClean="0">
                <a:solidFill>
                  <a:schemeClr val="bg1"/>
                </a:solidFill>
              </a:rPr>
              <a:t> </a:t>
            </a:r>
            <a:r>
              <a:rPr lang="en-US" sz="3000" dirty="0" err="1" smtClean="0">
                <a:solidFill>
                  <a:schemeClr val="bg1"/>
                </a:solidFill>
              </a:rPr>
              <a:t>eu</a:t>
            </a:r>
            <a:r>
              <a:rPr lang="en-US" sz="3000" dirty="0" smtClean="0">
                <a:solidFill>
                  <a:schemeClr val="bg1"/>
                </a:solidFill>
              </a:rPr>
              <a:t>. </a:t>
            </a:r>
          </a:p>
          <a:p>
            <a:pPr>
              <a:spcAft>
                <a:spcPts val="1800"/>
              </a:spcAft>
            </a:pPr>
            <a:r>
              <a:rPr lang="en-US" sz="3000" dirty="0" err="1" smtClean="0">
                <a:solidFill>
                  <a:schemeClr val="bg1"/>
                </a:solidFill>
              </a:rPr>
              <a:t>Lorem</a:t>
            </a:r>
            <a:r>
              <a:rPr lang="en-US" sz="3000" dirty="0" smtClean="0">
                <a:solidFill>
                  <a:schemeClr val="bg1"/>
                </a:solidFill>
              </a:rPr>
              <a:t> </a:t>
            </a:r>
            <a:r>
              <a:rPr lang="en-US" sz="3000" dirty="0" err="1" smtClean="0">
                <a:solidFill>
                  <a:schemeClr val="bg1"/>
                </a:solidFill>
              </a:rPr>
              <a:t>ipsum</a:t>
            </a:r>
            <a:r>
              <a:rPr lang="en-US" sz="3000" dirty="0" smtClean="0">
                <a:solidFill>
                  <a:schemeClr val="bg1"/>
                </a:solidFill>
              </a:rPr>
              <a:t> dolor sit </a:t>
            </a:r>
            <a:r>
              <a:rPr lang="en-US" sz="3000" dirty="0" err="1" smtClean="0">
                <a:solidFill>
                  <a:schemeClr val="bg1"/>
                </a:solidFill>
              </a:rPr>
              <a:t>amet</a:t>
            </a:r>
            <a:r>
              <a:rPr lang="en-US" sz="3000" dirty="0" smtClean="0">
                <a:solidFill>
                  <a:schemeClr val="bg1"/>
                </a:solidFill>
              </a:rPr>
              <a:t>, </a:t>
            </a:r>
            <a:r>
              <a:rPr lang="en-US" sz="3000" dirty="0" err="1" smtClean="0">
                <a:solidFill>
                  <a:schemeClr val="bg1"/>
                </a:solidFill>
              </a:rPr>
              <a:t>consectetur</a:t>
            </a:r>
            <a:r>
              <a:rPr lang="en-US" sz="3000" dirty="0" smtClean="0">
                <a:solidFill>
                  <a:schemeClr val="bg1"/>
                </a:solidFill>
              </a:rPr>
              <a:t> </a:t>
            </a:r>
            <a:r>
              <a:rPr lang="en-US" sz="3000" dirty="0" err="1" smtClean="0">
                <a:solidFill>
                  <a:schemeClr val="bg1"/>
                </a:solidFill>
              </a:rPr>
              <a:t>adipiscing</a:t>
            </a:r>
            <a:r>
              <a:rPr lang="en-US" sz="3000" dirty="0" smtClean="0">
                <a:solidFill>
                  <a:schemeClr val="bg1"/>
                </a:solidFill>
              </a:rPr>
              <a:t> </a:t>
            </a:r>
            <a:r>
              <a:rPr lang="en-US" sz="3000" dirty="0" err="1" smtClean="0">
                <a:solidFill>
                  <a:schemeClr val="bg1"/>
                </a:solidFill>
              </a:rPr>
              <a:t>elit</a:t>
            </a:r>
            <a:r>
              <a:rPr lang="en-US" sz="3000" dirty="0" smtClean="0">
                <a:solidFill>
                  <a:schemeClr val="bg1"/>
                </a:solidFill>
              </a:rPr>
              <a:t>. </a:t>
            </a:r>
            <a:r>
              <a:rPr lang="en-US" sz="3000" dirty="0" err="1" smtClean="0">
                <a:solidFill>
                  <a:schemeClr val="bg1"/>
                </a:solidFill>
              </a:rPr>
              <a:t>Nulla</a:t>
            </a:r>
            <a:r>
              <a:rPr lang="en-US" sz="3000" dirty="0" smtClean="0">
                <a:solidFill>
                  <a:schemeClr val="bg1"/>
                </a:solidFill>
              </a:rPr>
              <a:t> </a:t>
            </a:r>
            <a:r>
              <a:rPr lang="en-US" sz="3000" dirty="0" err="1" smtClean="0">
                <a:solidFill>
                  <a:schemeClr val="bg1"/>
                </a:solidFill>
              </a:rPr>
              <a:t>facilisi</a:t>
            </a:r>
            <a:r>
              <a:rPr lang="en-US" sz="3000" dirty="0" smtClean="0">
                <a:solidFill>
                  <a:schemeClr val="bg1"/>
                </a:solidFill>
              </a:rPr>
              <a:t>. Maecenas </a:t>
            </a:r>
            <a:r>
              <a:rPr lang="en-US" sz="3000" dirty="0" err="1" smtClean="0">
                <a:solidFill>
                  <a:schemeClr val="bg1"/>
                </a:solidFill>
              </a:rPr>
              <a:t>feugiat</a:t>
            </a:r>
            <a:r>
              <a:rPr lang="en-US" sz="3000" dirty="0" smtClean="0">
                <a:solidFill>
                  <a:schemeClr val="bg1"/>
                </a:solidFill>
              </a:rPr>
              <a:t> </a:t>
            </a:r>
            <a:r>
              <a:rPr lang="en-US" sz="3000" dirty="0" err="1" smtClean="0">
                <a:solidFill>
                  <a:schemeClr val="bg1"/>
                </a:solidFill>
              </a:rPr>
              <a:t>bibendum</a:t>
            </a:r>
            <a:r>
              <a:rPr lang="en-US" sz="3000" dirty="0" smtClean="0">
                <a:solidFill>
                  <a:schemeClr val="bg1"/>
                </a:solidFill>
              </a:rPr>
              <a:t> </a:t>
            </a:r>
            <a:r>
              <a:rPr lang="en-US" sz="3000" dirty="0" err="1" smtClean="0">
                <a:solidFill>
                  <a:schemeClr val="bg1"/>
                </a:solidFill>
              </a:rPr>
              <a:t>convallis</a:t>
            </a:r>
            <a:r>
              <a:rPr lang="en-US" sz="3000" dirty="0" smtClean="0">
                <a:solidFill>
                  <a:schemeClr val="bg1"/>
                </a:solidFill>
              </a:rPr>
              <a:t>. </a:t>
            </a:r>
            <a:r>
              <a:rPr lang="en-US" sz="3000" dirty="0" err="1" smtClean="0">
                <a:solidFill>
                  <a:schemeClr val="bg1"/>
                </a:solidFill>
              </a:rPr>
              <a:t>Praesent</a:t>
            </a:r>
            <a:r>
              <a:rPr lang="en-US" sz="3000" dirty="0" smtClean="0">
                <a:solidFill>
                  <a:schemeClr val="bg1"/>
                </a:solidFill>
              </a:rPr>
              <a:t> et dui </a:t>
            </a:r>
            <a:r>
              <a:rPr lang="en-US" sz="3000" dirty="0" err="1" smtClean="0">
                <a:solidFill>
                  <a:schemeClr val="bg1"/>
                </a:solidFill>
              </a:rPr>
              <a:t>mauris</a:t>
            </a:r>
            <a:r>
              <a:rPr lang="en-US" sz="3000" dirty="0" smtClean="0">
                <a:solidFill>
                  <a:schemeClr val="bg1"/>
                </a:solidFill>
              </a:rPr>
              <a:t>, </a:t>
            </a:r>
            <a:r>
              <a:rPr lang="en-US" sz="3000" dirty="0" err="1" smtClean="0">
                <a:solidFill>
                  <a:schemeClr val="bg1"/>
                </a:solidFill>
              </a:rPr>
              <a:t>ullamcorper</a:t>
            </a:r>
            <a:r>
              <a:rPr lang="en-US" sz="3000" dirty="0" smtClean="0">
                <a:solidFill>
                  <a:schemeClr val="bg1"/>
                </a:solidFill>
              </a:rPr>
              <a:t> semper </a:t>
            </a:r>
            <a:r>
              <a:rPr lang="en-US" sz="3000" dirty="0" err="1" smtClean="0">
                <a:solidFill>
                  <a:schemeClr val="bg1"/>
                </a:solidFill>
              </a:rPr>
              <a:t>justo</a:t>
            </a:r>
            <a:r>
              <a:rPr lang="en-US" sz="3000" dirty="0" smtClean="0">
                <a:solidFill>
                  <a:schemeClr val="bg1"/>
                </a:solidFill>
              </a:rPr>
              <a:t>. </a:t>
            </a:r>
            <a:r>
              <a:rPr lang="en-US" sz="3000" dirty="0" err="1" smtClean="0">
                <a:solidFill>
                  <a:schemeClr val="bg1"/>
                </a:solidFill>
              </a:rPr>
              <a:t>Curabitur</a:t>
            </a:r>
            <a:r>
              <a:rPr lang="en-US" sz="3000" dirty="0" smtClean="0">
                <a:solidFill>
                  <a:schemeClr val="bg1"/>
                </a:solidFill>
              </a:rPr>
              <a:t> sit </a:t>
            </a:r>
            <a:r>
              <a:rPr lang="en-US" sz="3000" dirty="0" err="1" smtClean="0">
                <a:solidFill>
                  <a:schemeClr val="bg1"/>
                </a:solidFill>
              </a:rPr>
              <a:t>amet</a:t>
            </a:r>
            <a:r>
              <a:rPr lang="en-US" sz="3000" dirty="0" smtClean="0">
                <a:solidFill>
                  <a:schemeClr val="bg1"/>
                </a:solidFill>
              </a:rPr>
              <a:t> </a:t>
            </a:r>
            <a:r>
              <a:rPr lang="en-US" sz="3000" dirty="0" err="1" smtClean="0">
                <a:solidFill>
                  <a:schemeClr val="bg1"/>
                </a:solidFill>
              </a:rPr>
              <a:t>orci</a:t>
            </a:r>
            <a:r>
              <a:rPr lang="en-US" sz="3000" dirty="0" smtClean="0">
                <a:solidFill>
                  <a:schemeClr val="bg1"/>
                </a:solidFill>
              </a:rPr>
              <a:t> non magna </a:t>
            </a:r>
            <a:r>
              <a:rPr lang="en-US" sz="3000" dirty="0" err="1" smtClean="0">
                <a:solidFill>
                  <a:schemeClr val="bg1"/>
                </a:solidFill>
              </a:rPr>
              <a:t>mattis</a:t>
            </a:r>
            <a:r>
              <a:rPr lang="en-US" sz="3000" dirty="0" smtClean="0">
                <a:solidFill>
                  <a:schemeClr val="bg1"/>
                </a:solidFill>
              </a:rPr>
              <a:t> </a:t>
            </a:r>
            <a:r>
              <a:rPr lang="en-US" sz="3000" dirty="0" err="1" smtClean="0">
                <a:solidFill>
                  <a:schemeClr val="bg1"/>
                </a:solidFill>
              </a:rPr>
              <a:t>accumsan</a:t>
            </a:r>
            <a:r>
              <a:rPr lang="en-US" sz="3000" dirty="0" smtClean="0">
                <a:solidFill>
                  <a:schemeClr val="bg1"/>
                </a:solidFill>
              </a:rPr>
              <a:t> </a:t>
            </a:r>
            <a:r>
              <a:rPr lang="en-US" sz="3000" dirty="0" err="1" smtClean="0">
                <a:solidFill>
                  <a:schemeClr val="bg1"/>
                </a:solidFill>
              </a:rPr>
              <a:t>quis</a:t>
            </a:r>
            <a:r>
              <a:rPr lang="en-US" sz="3000" dirty="0" smtClean="0">
                <a:solidFill>
                  <a:schemeClr val="bg1"/>
                </a:solidFill>
              </a:rPr>
              <a:t> </a:t>
            </a:r>
            <a:r>
              <a:rPr lang="en-US" sz="3000" dirty="0" err="1" smtClean="0">
                <a:solidFill>
                  <a:schemeClr val="bg1"/>
                </a:solidFill>
              </a:rPr>
              <a:t>vel</a:t>
            </a:r>
            <a:r>
              <a:rPr lang="en-US" sz="3000" dirty="0" smtClean="0">
                <a:solidFill>
                  <a:schemeClr val="bg1"/>
                </a:solidFill>
              </a:rPr>
              <a:t> sem. </a:t>
            </a:r>
            <a:r>
              <a:rPr lang="en-US" sz="3000" dirty="0" err="1" smtClean="0">
                <a:solidFill>
                  <a:schemeClr val="bg1"/>
                </a:solidFill>
              </a:rPr>
              <a:t>Duis</a:t>
            </a:r>
            <a:r>
              <a:rPr lang="en-US" sz="3000" dirty="0" smtClean="0">
                <a:solidFill>
                  <a:schemeClr val="bg1"/>
                </a:solidFill>
              </a:rPr>
              <a:t> </a:t>
            </a:r>
            <a:r>
              <a:rPr lang="en-US" sz="3000" dirty="0" err="1" smtClean="0">
                <a:solidFill>
                  <a:schemeClr val="bg1"/>
                </a:solidFill>
              </a:rPr>
              <a:t>leo</a:t>
            </a:r>
            <a:r>
              <a:rPr lang="en-US" sz="3000" dirty="0" smtClean="0">
                <a:solidFill>
                  <a:schemeClr val="bg1"/>
                </a:solidFill>
              </a:rPr>
              <a:t> </a:t>
            </a:r>
            <a:r>
              <a:rPr lang="en-US" sz="3000" dirty="0" err="1" smtClean="0">
                <a:solidFill>
                  <a:schemeClr val="bg1"/>
                </a:solidFill>
              </a:rPr>
              <a:t>massa</a:t>
            </a:r>
            <a:r>
              <a:rPr lang="en-US" sz="3000" dirty="0" smtClean="0">
                <a:solidFill>
                  <a:schemeClr val="bg1"/>
                </a:solidFill>
              </a:rPr>
              <a:t>, </a:t>
            </a:r>
            <a:r>
              <a:rPr lang="en-US" sz="3000" dirty="0" err="1" smtClean="0">
                <a:solidFill>
                  <a:schemeClr val="bg1"/>
                </a:solidFill>
              </a:rPr>
              <a:t>tristique</a:t>
            </a:r>
            <a:r>
              <a:rPr lang="en-US" sz="3000" dirty="0" smtClean="0">
                <a:solidFill>
                  <a:schemeClr val="bg1"/>
                </a:solidFill>
              </a:rPr>
              <a:t> a </a:t>
            </a:r>
            <a:r>
              <a:rPr lang="en-US" sz="3000" dirty="0" err="1" smtClean="0">
                <a:solidFill>
                  <a:schemeClr val="bg1"/>
                </a:solidFill>
              </a:rPr>
              <a:t>porttitor</a:t>
            </a:r>
            <a:r>
              <a:rPr lang="en-US" sz="3000" dirty="0" smtClean="0">
                <a:solidFill>
                  <a:schemeClr val="bg1"/>
                </a:solidFill>
              </a:rPr>
              <a:t> id, </a:t>
            </a:r>
            <a:r>
              <a:rPr lang="en-US" sz="3000" dirty="0" err="1" smtClean="0">
                <a:solidFill>
                  <a:schemeClr val="bg1"/>
                </a:solidFill>
              </a:rPr>
              <a:t>mattis</a:t>
            </a:r>
            <a:r>
              <a:rPr lang="en-US" sz="3000" dirty="0" smtClean="0">
                <a:solidFill>
                  <a:schemeClr val="bg1"/>
                </a:solidFill>
              </a:rPr>
              <a:t> in </a:t>
            </a:r>
            <a:r>
              <a:rPr lang="en-US" sz="3000" dirty="0" err="1" smtClean="0">
                <a:solidFill>
                  <a:schemeClr val="bg1"/>
                </a:solidFill>
              </a:rPr>
              <a:t>velit</a:t>
            </a:r>
            <a:r>
              <a:rPr lang="en-US" sz="3000" dirty="0" smtClean="0">
                <a:solidFill>
                  <a:schemeClr val="bg1"/>
                </a:solidFill>
              </a:rPr>
              <a:t>. </a:t>
            </a:r>
            <a:r>
              <a:rPr lang="en-US" sz="3000" dirty="0" err="1" smtClean="0">
                <a:solidFill>
                  <a:schemeClr val="bg1"/>
                </a:solidFill>
              </a:rPr>
              <a:t>Aliquam</a:t>
            </a:r>
            <a:r>
              <a:rPr lang="en-US" sz="3000" dirty="0" smtClean="0">
                <a:solidFill>
                  <a:schemeClr val="bg1"/>
                </a:solidFill>
              </a:rPr>
              <a:t> </a:t>
            </a:r>
            <a:r>
              <a:rPr lang="en-US" sz="3000" dirty="0" err="1" smtClean="0">
                <a:solidFill>
                  <a:schemeClr val="bg1"/>
                </a:solidFill>
              </a:rPr>
              <a:t>vel</a:t>
            </a:r>
            <a:r>
              <a:rPr lang="en-US" sz="3000" dirty="0" smtClean="0">
                <a:solidFill>
                  <a:schemeClr val="bg1"/>
                </a:solidFill>
              </a:rPr>
              <a:t> </a:t>
            </a:r>
            <a:r>
              <a:rPr lang="en-US" sz="3000" dirty="0" err="1" smtClean="0">
                <a:solidFill>
                  <a:schemeClr val="bg1"/>
                </a:solidFill>
              </a:rPr>
              <a:t>tortor</a:t>
            </a:r>
            <a:r>
              <a:rPr lang="en-US" sz="3000" dirty="0" smtClean="0">
                <a:solidFill>
                  <a:schemeClr val="bg1"/>
                </a:solidFill>
              </a:rPr>
              <a:t> quam, ac </a:t>
            </a:r>
            <a:r>
              <a:rPr lang="en-US" sz="3000" dirty="0" err="1" smtClean="0">
                <a:solidFill>
                  <a:schemeClr val="bg1"/>
                </a:solidFill>
              </a:rPr>
              <a:t>porttitor</a:t>
            </a:r>
            <a:r>
              <a:rPr lang="en-US" sz="3000" dirty="0" smtClean="0">
                <a:solidFill>
                  <a:schemeClr val="bg1"/>
                </a:solidFill>
              </a:rPr>
              <a:t> </a:t>
            </a:r>
            <a:r>
              <a:rPr lang="en-US" sz="3000" dirty="0" err="1" smtClean="0">
                <a:solidFill>
                  <a:schemeClr val="bg1"/>
                </a:solidFill>
              </a:rPr>
              <a:t>metus</a:t>
            </a:r>
            <a:r>
              <a:rPr lang="en-US" sz="3000" dirty="0" smtClean="0">
                <a:solidFill>
                  <a:schemeClr val="bg1"/>
                </a:solidFill>
              </a:rPr>
              <a:t>. </a:t>
            </a:r>
            <a:r>
              <a:rPr lang="en-US" sz="3000" dirty="0" err="1" smtClean="0">
                <a:solidFill>
                  <a:schemeClr val="bg1"/>
                </a:solidFill>
              </a:rPr>
              <a:t>Suspendisse</a:t>
            </a:r>
            <a:r>
              <a:rPr lang="en-US" sz="3000" dirty="0" smtClean="0">
                <a:solidFill>
                  <a:schemeClr val="bg1"/>
                </a:solidFill>
              </a:rPr>
              <a:t> et dui diam. </a:t>
            </a:r>
            <a:r>
              <a:rPr lang="en-US" sz="3000" dirty="0" err="1" smtClean="0">
                <a:solidFill>
                  <a:schemeClr val="bg1"/>
                </a:solidFill>
              </a:rPr>
              <a:t>Quisque</a:t>
            </a:r>
            <a:r>
              <a:rPr lang="en-US" sz="3000" dirty="0" smtClean="0">
                <a:solidFill>
                  <a:schemeClr val="bg1"/>
                </a:solidFill>
              </a:rPr>
              <a:t> </a:t>
            </a:r>
            <a:r>
              <a:rPr lang="en-US" sz="3000" dirty="0" err="1" smtClean="0">
                <a:solidFill>
                  <a:schemeClr val="bg1"/>
                </a:solidFill>
              </a:rPr>
              <a:t>posuere</a:t>
            </a:r>
            <a:r>
              <a:rPr lang="en-US" sz="3000" dirty="0" smtClean="0">
                <a:solidFill>
                  <a:schemeClr val="bg1"/>
                </a:solidFill>
              </a:rPr>
              <a:t> </a:t>
            </a:r>
            <a:r>
              <a:rPr lang="en-US" sz="3000" dirty="0" err="1" smtClean="0">
                <a:solidFill>
                  <a:schemeClr val="bg1"/>
                </a:solidFill>
              </a:rPr>
              <a:t>diam</a:t>
            </a:r>
            <a:r>
              <a:rPr lang="en-US" sz="3000" dirty="0" smtClean="0">
                <a:solidFill>
                  <a:schemeClr val="bg1"/>
                </a:solidFill>
              </a:rPr>
              <a:t> </a:t>
            </a:r>
            <a:r>
              <a:rPr lang="en-US" sz="3000" dirty="0" err="1" smtClean="0">
                <a:solidFill>
                  <a:schemeClr val="bg1"/>
                </a:solidFill>
              </a:rPr>
              <a:t>hendrerit</a:t>
            </a:r>
            <a:r>
              <a:rPr lang="en-US" sz="3000" dirty="0" smtClean="0">
                <a:solidFill>
                  <a:schemeClr val="bg1"/>
                </a:solidFill>
              </a:rPr>
              <a:t> </a:t>
            </a:r>
            <a:r>
              <a:rPr lang="en-US" sz="3000" dirty="0" err="1" smtClean="0">
                <a:solidFill>
                  <a:schemeClr val="bg1"/>
                </a:solidFill>
              </a:rPr>
              <a:t>ipsum</a:t>
            </a:r>
            <a:r>
              <a:rPr lang="en-US" sz="3000" dirty="0" smtClean="0">
                <a:solidFill>
                  <a:schemeClr val="bg1"/>
                </a:solidFill>
              </a:rPr>
              <a:t> </a:t>
            </a:r>
            <a:r>
              <a:rPr lang="en-US" sz="3000" dirty="0" err="1" smtClean="0">
                <a:solidFill>
                  <a:schemeClr val="bg1"/>
                </a:solidFill>
              </a:rPr>
              <a:t>condimentum</a:t>
            </a:r>
            <a:r>
              <a:rPr lang="en-US" sz="3000" dirty="0" smtClean="0">
                <a:solidFill>
                  <a:schemeClr val="bg1"/>
                </a:solidFill>
              </a:rPr>
              <a:t> </a:t>
            </a:r>
            <a:r>
              <a:rPr lang="en-US" sz="3000" dirty="0" err="1" smtClean="0">
                <a:solidFill>
                  <a:schemeClr val="bg1"/>
                </a:solidFill>
              </a:rPr>
              <a:t>nec</a:t>
            </a:r>
            <a:r>
              <a:rPr lang="en-US" sz="3000" dirty="0" smtClean="0">
                <a:solidFill>
                  <a:schemeClr val="bg1"/>
                </a:solidFill>
              </a:rPr>
              <a:t> </a:t>
            </a:r>
            <a:r>
              <a:rPr lang="en-US" sz="3000" dirty="0" err="1" smtClean="0">
                <a:solidFill>
                  <a:schemeClr val="bg1"/>
                </a:solidFill>
              </a:rPr>
              <a:t>convallis</a:t>
            </a:r>
            <a:r>
              <a:rPr lang="en-US" sz="3000" dirty="0" smtClean="0">
                <a:solidFill>
                  <a:schemeClr val="bg1"/>
                </a:solidFill>
              </a:rPr>
              <a:t> </a:t>
            </a:r>
            <a:r>
              <a:rPr lang="en-US" sz="3000" dirty="0" err="1" smtClean="0">
                <a:solidFill>
                  <a:schemeClr val="bg1"/>
                </a:solidFill>
              </a:rPr>
              <a:t>massa</a:t>
            </a:r>
            <a:r>
              <a:rPr lang="en-US" sz="3000" dirty="0" smtClean="0">
                <a:solidFill>
                  <a:schemeClr val="bg1"/>
                </a:solidFill>
              </a:rPr>
              <a:t> </a:t>
            </a:r>
            <a:r>
              <a:rPr lang="en-US" sz="3000" dirty="0" err="1" smtClean="0">
                <a:solidFill>
                  <a:schemeClr val="bg1"/>
                </a:solidFill>
              </a:rPr>
              <a:t>congue</a:t>
            </a:r>
            <a:r>
              <a:rPr lang="en-US" sz="3000" dirty="0" smtClean="0">
                <a:solidFill>
                  <a:schemeClr val="bg1"/>
                </a:solidFill>
              </a:rPr>
              <a:t>. Integer </a:t>
            </a:r>
            <a:r>
              <a:rPr lang="en-US" sz="3000" dirty="0" err="1" smtClean="0">
                <a:solidFill>
                  <a:schemeClr val="bg1"/>
                </a:solidFill>
              </a:rPr>
              <a:t>nec</a:t>
            </a:r>
            <a:r>
              <a:rPr lang="en-US" sz="3000" dirty="0" smtClean="0">
                <a:solidFill>
                  <a:schemeClr val="bg1"/>
                </a:solidFill>
              </a:rPr>
              <a:t> </a:t>
            </a:r>
            <a:r>
              <a:rPr lang="en-US" sz="3000" dirty="0" err="1" smtClean="0">
                <a:solidFill>
                  <a:schemeClr val="bg1"/>
                </a:solidFill>
              </a:rPr>
              <a:t>velit</a:t>
            </a:r>
            <a:r>
              <a:rPr lang="en-US" sz="3000" dirty="0" smtClean="0">
                <a:solidFill>
                  <a:schemeClr val="bg1"/>
                </a:solidFill>
              </a:rPr>
              <a:t> </a:t>
            </a:r>
            <a:r>
              <a:rPr lang="en-US" sz="3000" dirty="0" err="1" smtClean="0">
                <a:solidFill>
                  <a:schemeClr val="bg1"/>
                </a:solidFill>
              </a:rPr>
              <a:t>quis</a:t>
            </a:r>
            <a:r>
              <a:rPr lang="en-US" sz="3000" dirty="0" smtClean="0">
                <a:solidFill>
                  <a:schemeClr val="bg1"/>
                </a:solidFill>
              </a:rPr>
              <a:t> </a:t>
            </a:r>
            <a:r>
              <a:rPr lang="en-US" sz="3000" dirty="0" err="1" smtClean="0">
                <a:solidFill>
                  <a:schemeClr val="bg1"/>
                </a:solidFill>
              </a:rPr>
              <a:t>nunc</a:t>
            </a:r>
            <a:r>
              <a:rPr lang="en-US" sz="3000" dirty="0" smtClean="0">
                <a:solidFill>
                  <a:schemeClr val="bg1"/>
                </a:solidFill>
              </a:rPr>
              <a:t> </a:t>
            </a:r>
            <a:r>
              <a:rPr lang="en-US" sz="3000" dirty="0" err="1" smtClean="0">
                <a:solidFill>
                  <a:schemeClr val="bg1"/>
                </a:solidFill>
              </a:rPr>
              <a:t>scelerisque</a:t>
            </a:r>
            <a:r>
              <a:rPr lang="en-US" sz="3000" dirty="0" smtClean="0">
                <a:solidFill>
                  <a:schemeClr val="bg1"/>
                </a:solidFill>
              </a:rPr>
              <a:t> </a:t>
            </a:r>
            <a:r>
              <a:rPr lang="en-US" sz="3000" dirty="0" err="1" smtClean="0">
                <a:solidFill>
                  <a:schemeClr val="bg1"/>
                </a:solidFill>
              </a:rPr>
              <a:t>eleifend</a:t>
            </a:r>
            <a:r>
              <a:rPr lang="en-US" sz="3000" dirty="0" smtClean="0">
                <a:solidFill>
                  <a:schemeClr val="bg1"/>
                </a:solidFill>
              </a:rPr>
              <a:t>. </a:t>
            </a:r>
            <a:r>
              <a:rPr lang="en-US" sz="3000" dirty="0" err="1" smtClean="0">
                <a:solidFill>
                  <a:schemeClr val="bg1"/>
                </a:solidFill>
              </a:rPr>
              <a:t>Suspendisse</a:t>
            </a:r>
            <a:r>
              <a:rPr lang="en-US" sz="3000" dirty="0" smtClean="0">
                <a:solidFill>
                  <a:schemeClr val="bg1"/>
                </a:solidFill>
              </a:rPr>
              <a:t> </a:t>
            </a:r>
            <a:r>
              <a:rPr lang="en-US" sz="3000" dirty="0" err="1" smtClean="0">
                <a:solidFill>
                  <a:schemeClr val="bg1"/>
                </a:solidFill>
              </a:rPr>
              <a:t>potenti</a:t>
            </a:r>
            <a:r>
              <a:rPr lang="en-US" sz="3000" dirty="0" smtClean="0">
                <a:solidFill>
                  <a:schemeClr val="bg1"/>
                </a:solidFill>
              </a:rPr>
              <a:t>. Integer </a:t>
            </a:r>
            <a:r>
              <a:rPr lang="en-US" sz="3000" dirty="0" err="1" smtClean="0">
                <a:solidFill>
                  <a:schemeClr val="bg1"/>
                </a:solidFill>
              </a:rPr>
              <a:t>rutrum</a:t>
            </a:r>
            <a:r>
              <a:rPr lang="en-US" sz="3000" dirty="0" smtClean="0">
                <a:solidFill>
                  <a:schemeClr val="bg1"/>
                </a:solidFill>
              </a:rPr>
              <a:t> </a:t>
            </a:r>
            <a:r>
              <a:rPr lang="en-US" sz="3000" dirty="0" err="1" smtClean="0">
                <a:solidFill>
                  <a:schemeClr val="bg1"/>
                </a:solidFill>
              </a:rPr>
              <a:t>faucibus</a:t>
            </a:r>
            <a:r>
              <a:rPr lang="en-US" sz="3000" dirty="0" smtClean="0">
                <a:solidFill>
                  <a:schemeClr val="bg1"/>
                </a:solidFill>
              </a:rPr>
              <a:t> </a:t>
            </a:r>
            <a:r>
              <a:rPr lang="en-US" sz="3000" dirty="0" err="1" smtClean="0">
                <a:solidFill>
                  <a:schemeClr val="bg1"/>
                </a:solidFill>
              </a:rPr>
              <a:t>justo</a:t>
            </a:r>
            <a:r>
              <a:rPr lang="en-US" sz="3000" dirty="0" smtClean="0">
                <a:solidFill>
                  <a:schemeClr val="bg1"/>
                </a:solidFill>
              </a:rPr>
              <a:t>, a semper </a:t>
            </a:r>
            <a:r>
              <a:rPr lang="en-US" sz="3000" dirty="0" err="1" smtClean="0">
                <a:solidFill>
                  <a:schemeClr val="bg1"/>
                </a:solidFill>
              </a:rPr>
              <a:t>lectus</a:t>
            </a:r>
            <a:r>
              <a:rPr lang="en-US" sz="3000" dirty="0" smtClean="0">
                <a:solidFill>
                  <a:schemeClr val="bg1"/>
                </a:solidFill>
              </a:rPr>
              <a:t> </a:t>
            </a:r>
            <a:r>
              <a:rPr lang="en-US" sz="3000" dirty="0" err="1" smtClean="0">
                <a:solidFill>
                  <a:schemeClr val="bg1"/>
                </a:solidFill>
              </a:rPr>
              <a:t>vulputate</a:t>
            </a:r>
            <a:r>
              <a:rPr lang="en-US" sz="3000" dirty="0" smtClean="0">
                <a:solidFill>
                  <a:schemeClr val="bg1"/>
                </a:solidFill>
              </a:rPr>
              <a:t> ac. </a:t>
            </a:r>
          </a:p>
          <a:p>
            <a:pPr>
              <a:spcAft>
                <a:spcPts val="1800"/>
              </a:spcAft>
            </a:pPr>
            <a:endParaRPr lang="en-US" sz="3000" dirty="0">
              <a:solidFill>
                <a:schemeClr val="bg1"/>
              </a:solidFill>
            </a:endParaRPr>
          </a:p>
        </p:txBody>
      </p:sp>
      <p:sp>
        <p:nvSpPr>
          <p:cNvPr id="4" name="TextBox 3"/>
          <p:cNvSpPr txBox="1"/>
          <p:nvPr/>
        </p:nvSpPr>
        <p:spPr>
          <a:xfrm>
            <a:off x="23888700" y="20488931"/>
            <a:ext cx="5524500" cy="6709529"/>
          </a:xfrm>
          <a:prstGeom prst="rect">
            <a:avLst/>
          </a:prstGeom>
          <a:noFill/>
        </p:spPr>
        <p:txBody>
          <a:bodyPr wrap="square" rtlCol="0">
            <a:spAutoFit/>
          </a:bodyPr>
          <a:lstStyle/>
          <a:p>
            <a:r>
              <a:rPr lang="en-US" dirty="0" smtClean="0"/>
              <a:t>We could put a picture of the app here</a:t>
            </a:r>
            <a:endParaRPr lang="en-US" dirty="0"/>
          </a:p>
        </p:txBody>
      </p:sp>
      <p:sp>
        <p:nvSpPr>
          <p:cNvPr id="10" name="TextBox 9"/>
          <p:cNvSpPr txBox="1"/>
          <p:nvPr/>
        </p:nvSpPr>
        <p:spPr>
          <a:xfrm>
            <a:off x="35809084" y="7079226"/>
            <a:ext cx="5338916" cy="2400657"/>
          </a:xfrm>
          <a:prstGeom prst="rect">
            <a:avLst/>
          </a:prstGeom>
          <a:noFill/>
        </p:spPr>
        <p:txBody>
          <a:bodyPr wrap="square" rtlCol="0">
            <a:spAutoFit/>
          </a:bodyPr>
          <a:lstStyle/>
          <a:p>
            <a:r>
              <a:rPr lang="en-US" sz="5000" dirty="0" smtClean="0"/>
              <a:t>Download link for IOS and Android apps here</a:t>
            </a:r>
            <a:endParaRPr lang="en-US" sz="5000" dirty="0"/>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103</TotalTime>
  <Words>1115</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Calvary Chapel Corvallis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Calvary Chapel Corvallis</dc:title>
  <dc:creator>Dimm, Maxwell Robert</dc:creator>
  <cp:lastModifiedBy>Dimm, Maxwell Robert</cp:lastModifiedBy>
  <cp:revision>4</cp:revision>
  <dcterms:created xsi:type="dcterms:W3CDTF">2017-03-16T03:20:59Z</dcterms:created>
  <dcterms:modified xsi:type="dcterms:W3CDTF">2017-03-16T05:04:05Z</dcterms:modified>
</cp:coreProperties>
</file>