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verag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bonnc@oregonstate.edu" TargetMode="External"/><Relationship Id="rId4" Type="http://schemas.openxmlformats.org/officeDocument/2006/relationships/hyperlink" Target="https://bonnc@oregonstate.edu:password@url-to-CCB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Calvary Corvallis App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Courtney Bonn, Kevin Stine, Max Dimm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</a:t>
            </a:r>
            <a:r>
              <a:rPr lang="en"/>
              <a:t>Week 5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Began research on how to parse JSON data and display it in Java/Android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After hours of research, still no solid answer and more research is still needed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solutions are too complex for our needs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 with our client who approved in the direction we were taking the apps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Still waiting for Wordpress API credentials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 request from our client to add multiple languages to the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Once the basic functionality is working on the app, we will research how/if this is possible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Determined that in our to use the live video from LiveStream, our client would need to upgrade their account to premium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Met with client who let us know they are looking into different options for their LiveStream and will let us know what they decide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</a:t>
            </a:r>
            <a:r>
              <a:rPr lang="en"/>
              <a:t>Week 6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Began working on the progress report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TA meeting due to midterm schedule conflicts with Vee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the Calvary logo to every page on the Android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information to the welcome page on the iOS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welcome image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welcome label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TextView that will eventually have a welcome message in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Week 7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Got a JSON parser implemented on the Android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a button to the Messages page on the iOS app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Allows users to change the video they are viewing, as opposed to always having the live stream playing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Button is not fully implemented, still need to research how to do this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Continued developing an XMLParser for the iOS app on the events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Received errors connecting to the CCB API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“Data stream could not be reached”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to research error further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Week 8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Received the Wordpress credentials from our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Replaced the test URL on the Bulletin page with the bulletin URL from the website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Pulling the correct bulletin content and displaying it on iOS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Displayed the data in a UIWebView in order to keep the CSS styling from the webiste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Finished implementing the button on the Messages page on the iOS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to recreate this for all of the other buttons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Determined that the error from the XMLParser is because of the username our client gave us for CCB Admin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Username: </a:t>
            </a:r>
            <a:r>
              <a:rPr lang="en" u="sng">
                <a:solidFill>
                  <a:schemeClr val="hlink"/>
                </a:solidFill>
                <a:hlinkClick r:id="rId3"/>
              </a:rPr>
              <a:t>bonnc@oregonstate.edu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@ is causing issues within the URL connection call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https://bonnc@oregonstate.edu:password@url-to-CCB.com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requested a new username from our client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Week 9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Made a lot of progress on the Android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Finished the Bulletin page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At first, displaying raw HTML data, but when loading the JSON results into a WebView, the CSS styling is now displaying correctly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Finished the Donation page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Loaded the page into a WebView and stripped the header and footer using javascript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Now the Donation page loads directly from the website and the Church’s website will handle the security and privacy of credit card information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Calvary updated their website which changed our plan for the </a:t>
            </a:r>
            <a:r>
              <a:rPr lang="en"/>
              <a:t>implementation</a:t>
            </a:r>
            <a:r>
              <a:rPr lang="en"/>
              <a:t> of the sermons page on the iOS app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Changed the button to a link to the website because of how often they upload new videos, the app would have to be updated too often which is </a:t>
            </a:r>
            <a:r>
              <a:rPr lang="en"/>
              <a:t>infeasible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Week 10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Messages page on the iOS app is finished and donations page is 75% completed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Needs more polishing to make it look the way we want visually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received a new username for CCB Admin API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Events page on the iOS app can be finished relatively quickly now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Began working on individual status reports and presentation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Status of Project as of Winter Final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rPr lang="en"/>
              <a:t>IOS app has reached functional level on all pages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Additional polish needs to be done to increase usability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Usability testing to begin spring term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Android app at 50% functionality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Has </a:t>
            </a:r>
            <a:r>
              <a:rPr lang="en"/>
              <a:t>bulletin</a:t>
            </a:r>
            <a:r>
              <a:rPr lang="en"/>
              <a:t> and donation pages implemented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Needs sermons and events</a:t>
            </a:r>
            <a:r>
              <a:rPr lang="en"/>
              <a:t> pages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Will need polish and usability testing after completing final pages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Poster near 50%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Still needs results of app development and usability testing 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 to this project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Finish the implementation of iOS app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Polish the CSS styling of the Bulletin page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Personalize the home page to what the client wants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Pull the calendar data into the app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Finish the implementation of Android app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Implement the Messages page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Implement the Events page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Fix the Donation page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Figure out how to load it without seeing the header and footer briefly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Complete user studies &amp; make any changes necessary after the testing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Begin practicing for expo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Finish expo poster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Expo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iOS Application Preview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Application Preview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Our Client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Calvary Chapel of Corvallis, a Christian church located in Corvallis Oregon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Desiree Gorham, the administrative assistance is our direct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Ryan Smith, Social media/Design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Reuben Wai, A/V Media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Ryan Gardner, Calvary Website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Our Project and the Problem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current website has a lot of much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Difficult for existing members to find the most relevant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all information on the website applies to existing members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What’s needed is a system to work with their existing infrastructure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want what we make to be differentiated from their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want the app to feel like the “next step”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Host all the most needed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want the app to be the fastest way to access the schedule, bulletin, past sermons, and donation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want the app to be available to as much of the congregation as possible.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Status of Project at the End of Fall Term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implementation had been started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Decision was made to continue with two native applications versus a cross-development platform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decision was based off research that the best way to do an iOS app is natively through Xcode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Goals set for Winter break to begin researching app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Over Winter Break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Despite wanting to research app development, no progress was made over break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Starting Winter term we felt a little behind already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Week 1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Touched base with each other and our client to make sure we were still on the same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TA meeting due to snow closure monday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Downloaded Xcode and Android Studio and began research into App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a basic iOS app with multiple pages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Decided to focus on iOS application first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Split up the app between the three of 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Courtney - Bulletin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Kevin - Events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 - Donation &amp; Messages Page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</a:t>
            </a:r>
            <a:r>
              <a:rPr lang="en"/>
              <a:t>Week 2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Shifted our focus to iOS development and learning Swift and Xcode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Second week without TA meeting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Requested additional information from our client regarding their new website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new site looks like it’s framework is using Wordpress which could change how we pull some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Icon images were added to our iOS app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Began working on setting up the Events page to pull the Calendar from the Church’s website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</a:t>
            </a:r>
            <a:r>
              <a:rPr lang="en"/>
              <a:t>Week 3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Added Calvary’s logo to each page of the iOS app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Had to work with constraints in order to have them centered vertically and placed in the same position on each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Took longer than expected because we had to learn how to use constraints correctly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Began implementation of video player to display the messages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Started this on a separate project to try and get it working before adding it to our current app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Successfully able to get a YouTube video playing, but still need to change the video to LiveStream to follow what the client will be using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Requested an admin account for Church Community Builder which will allow us to actually use the 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had been given access previously, but we needed a separate account to use the API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Once API access is given, we can access the calendar events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Blog Recap </a:t>
            </a:r>
            <a:r>
              <a:rPr lang="en"/>
              <a:t>Week 4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Still waiting on Wordpress API credentials from the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meantime, we set up a JSON parser that is pulling placeholder data on the bulletin page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Once Wordpress credentials are obtained, should be able to switch out the URL and pull and display the correct content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Got simple Android app created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it up with the side bar navigation drawer which was difficult to implement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Discovered issue with the ViewControllers on the iOS app which was making it so we couldn’t edit the third, fourth, or fifth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Figured out there was no ViewControllers connected to the storyboard for these three pages. Once fixed, we were able to edit those pages.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Began a program to parse XML data from the CCB Events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