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Calvary Corvallis App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Courtney Bonn, Kevin Stine, Max Dimm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5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Added additional events to the iOS Event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back and forward arrows to the Android event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Updated the welcome messages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the ability to refresh the bulletin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Removed a gray background on the UIWebView on the iOS bulletin and donation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a DatePicker for iOS Events page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Continued cleaning up code that wasn’t needed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Status of Project as of Spring Midterm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Both apps are completely finished and at a release level functionality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Messages page is unable to be implemented further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Client needs to upgrade their LiveStream account in order to display the most recent video and/or the actual LiveStream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Requirements have been met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Bulletin, Events, Messages, and Donation Page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Simplistic design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Availability on both iOS and Android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Work with Church Community Builder and their website to decrease continued maintenance on apps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Expo Pitch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was there an issue?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Calvary Corvallis wanted to have a system in place for their existing congregation to access their most pertinent information.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was our solution?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create an IOS and Android app that would host their </a:t>
            </a:r>
            <a:r>
              <a:rPr lang="en"/>
              <a:t>bulletin</a:t>
            </a:r>
            <a:r>
              <a:rPr lang="en"/>
              <a:t>, calendar, messages, and donations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did we implement our solution?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pulled their calendar from CCB, their messages from livestream, and their donations and bulletin from their website.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iOS Application Preview and Code Walkthrough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Application Preview and Code Walkthrough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Our Client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Calvary Chapel of Corvallis, a Christian church located in Corvallis Oregon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Desiree Gorham, the administrative assistance is our direct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Ryan Smith, Social media/Design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Reuben Wai, A/V Media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Ryan Gardner, Calvary Website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Our Project and the Problem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current website has a lot of much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Difficult for existing members to find the most relevant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all information on the website applies to existing members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What’s needed is a system to work with their existing infrastructure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want what we make to be differentiated from their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want the app to feel like the “next step”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Host all the most needed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want the app to be the fastest way to access the schedule, bulletin, past sermons, and donation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want the app to be available to as much of the congregation as possible.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Status of Project at the End of Fall Term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development had been started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Decision was made to continue with two native applications versus a cross-development platform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decision was based off research that the best way to do an iOS app is natively through Xcode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Goals set for Winter break to begin researching app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Status of Project as of Winter Final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rPr lang="en"/>
              <a:t>iOS app has reached functional level on all pages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Additional polish needs to be done to increase usability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Usability testing to begin spring term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Android app at 50% functionality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Has </a:t>
            </a:r>
            <a:r>
              <a:rPr lang="en"/>
              <a:t>bulletin</a:t>
            </a:r>
            <a:r>
              <a:rPr lang="en"/>
              <a:t> and donation pages implemented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Needs sermons and events</a:t>
            </a:r>
            <a:r>
              <a:rPr lang="en"/>
              <a:t> pages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Will need polish and usability testing after completing final pages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Poster near 50%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Still needs results of app development and usability testing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1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Researched how to deal with links in a UIWebView in 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Researched how to remove header and footer on the donation page on iOS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Researched how to implement the message page on Android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Continued working on events page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Parsing the calendar works correctly but still running into issues with displaying the responses on the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2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Implemented a function that will force links to open in Safari on the iOS Bulletin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Removed the header and footer on the Android Donation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Updated the CSS to match the Calvary website on both Android and iOS Bulletin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Debugged iOS Events page and now response is printing on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Began base XML Parser code on Android for the Events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Continued researching how to use the Church Community Builder Calendar API to extend the Events page past one specific date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3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Changed the Android Navigation Drawer Icons to match the icons on the iOS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Removed unnecessary code/files from both apps that weren’t being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Messages page was up and running on the Android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Struggled with resizing the video to the correct size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Going to implement a button to view past sermons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Implemented logic to add an end date to the iOS events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4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Began and finished the Android Events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Including additional details for each specific event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Discovered the “back” button on Android wasn’t working properly - added logic to fix this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 with client and discussed additional features they would like to see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Push notifications, Event registration, Removing extra content on the donation pages, Adding a Date Selection to the Event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Push notifications and event registration weren’t original requirements, so we didn’t focus on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Fixed the messages scrolling issue as well as the same issue on the donation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