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9" autoAdjust="0"/>
  </p:normalViewPr>
  <p:slideViewPr>
    <p:cSldViewPr snapToGrid="0" snapToObjects="1">
      <p:cViewPr varScale="1">
        <p:scale>
          <a:sx n="100" d="100"/>
          <a:sy n="100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082128"/>
        <c:axId val="790078864"/>
      </c:barChart>
      <c:catAx>
        <c:axId val="7900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0078864"/>
        <c:crosses val="autoZero"/>
        <c:auto val="1"/>
        <c:lblAlgn val="ctr"/>
        <c:lblOffset val="100"/>
        <c:noMultiLvlLbl val="0"/>
      </c:catAx>
      <c:valAx>
        <c:axId val="7900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008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080496"/>
        <c:axId val="790066896"/>
      </c:barChart>
      <c:catAx>
        <c:axId val="79008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0066896"/>
        <c:crosses val="autoZero"/>
        <c:auto val="1"/>
        <c:lblAlgn val="ctr"/>
        <c:lblOffset val="100"/>
        <c:noMultiLvlLbl val="0"/>
      </c:catAx>
      <c:valAx>
        <c:axId val="790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008049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95921744"/>
        <c:axId val="795924464"/>
      </c:barChart>
      <c:catAx>
        <c:axId val="79592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5924464"/>
        <c:crosses val="autoZero"/>
        <c:auto val="1"/>
        <c:lblAlgn val="ctr"/>
        <c:lblOffset val="100"/>
        <c:noMultiLvlLbl val="0"/>
      </c:catAx>
      <c:valAx>
        <c:axId val="795924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592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336672"/>
        <c:axId val="794331232"/>
      </c:barChart>
      <c:catAx>
        <c:axId val="7943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4331232"/>
        <c:crosses val="autoZero"/>
        <c:auto val="1"/>
        <c:lblAlgn val="ctr"/>
        <c:lblOffset val="100"/>
        <c:noMultiLvlLbl val="0"/>
      </c:catAx>
      <c:valAx>
        <c:axId val="79433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9433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285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8638" y="41495"/>
        <a:ext cx="7433716" cy="714229"/>
      </dsp:txXfrm>
    </dsp:sp>
    <dsp:sp modelId="{633254C2-92B3-9A40-BE01-4A07BA6FD729}">
      <dsp:nvSpPr>
        <dsp:cNvPr id="0" name=""/>
        <dsp:cNvSpPr/>
      </dsp:nvSpPr>
      <dsp:spPr>
        <a:xfrm>
          <a:off x="0" y="88940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8638" y="928040"/>
        <a:ext cx="7433716" cy="714229"/>
      </dsp:txXfrm>
    </dsp:sp>
    <dsp:sp modelId="{0C703321-1228-8B4C-9D1F-354E3CECCA1D}">
      <dsp:nvSpPr>
        <dsp:cNvPr id="0" name=""/>
        <dsp:cNvSpPr/>
      </dsp:nvSpPr>
      <dsp:spPr>
        <a:xfrm>
          <a:off x="0" y="177594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8638" y="1814585"/>
        <a:ext cx="7433716" cy="714229"/>
      </dsp:txXfrm>
    </dsp:sp>
    <dsp:sp modelId="{642E1836-6173-6047-A06B-782D4D50664F}">
      <dsp:nvSpPr>
        <dsp:cNvPr id="0" name=""/>
        <dsp:cNvSpPr/>
      </dsp:nvSpPr>
      <dsp:spPr>
        <a:xfrm>
          <a:off x="0" y="266249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Resultat &amp; Rekommendation</a:t>
          </a:r>
        </a:p>
      </dsp:txBody>
      <dsp:txXfrm>
        <a:off x="38638" y="2701130"/>
        <a:ext cx="7433716" cy="714229"/>
      </dsp:txXfrm>
    </dsp:sp>
    <dsp:sp modelId="{EBC1C9F8-4796-5D44-B4AB-EF8C241C9E1C}">
      <dsp:nvSpPr>
        <dsp:cNvPr id="0" name=""/>
        <dsp:cNvSpPr/>
      </dsp:nvSpPr>
      <dsp:spPr>
        <a:xfrm>
          <a:off x="0" y="354903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Sammanfattning &amp; Diskussion</a:t>
          </a:r>
        </a:p>
      </dsp:txBody>
      <dsp:txXfrm>
        <a:off x="38638" y="3587675"/>
        <a:ext cx="7433716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smtClean="0"/>
              <a:t>59 </a:t>
            </a:r>
            <a:r>
              <a:rPr lang="sv-SE" dirty="0" smtClean="0"/>
              <a:t>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57" y="2450213"/>
            <a:ext cx="3269690" cy="1725705"/>
          </a:xfrm>
        </p:spPr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749333"/>
            <a:ext cx="4225331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5" imgW="2266740" imgH="3438731" progId="Excel.Sheet.12">
                  <p:embed/>
                </p:oleObj>
              </mc:Choice>
              <mc:Fallback>
                <p:oleObj name="Worksheet" r:id="rId5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5" imgW="4838859" imgH="1533319" progId="Excel.Sheet.12">
                  <p:embed/>
                </p:oleObj>
              </mc:Choice>
              <mc:Fallback>
                <p:oleObj name="Worksheet" r:id="rId5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382"/>
              </p:ext>
            </p:extLst>
          </p:nvPr>
        </p:nvGraphicFramePr>
        <p:xfrm>
          <a:off x="273920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26" y="104321"/>
            <a:ext cx="2146583" cy="66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  <a:p>
            <a:r>
              <a:rPr lang="sv-SE" dirty="0" smtClean="0"/>
              <a:t>Fortsatt arbete</a:t>
            </a:r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kartlägga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jämföra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1284</TotalTime>
  <Words>293</Words>
  <Application>Microsoft Office PowerPoint</Application>
  <PresentationFormat>On-screen Show (4:3)</PresentationFormat>
  <Paragraphs>118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Alexander söderberg</cp:lastModifiedBy>
  <cp:revision>94</cp:revision>
  <dcterms:created xsi:type="dcterms:W3CDTF">2015-05-13T07:31:38Z</dcterms:created>
  <dcterms:modified xsi:type="dcterms:W3CDTF">2015-06-03T17:35:57Z</dcterms:modified>
</cp:coreProperties>
</file>