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7"/>
  </p:notesMasterIdLst>
  <p:sldIdLst>
    <p:sldId id="256" r:id="rId2"/>
    <p:sldId id="257" r:id="rId3"/>
    <p:sldId id="261" r:id="rId4"/>
    <p:sldId id="272" r:id="rId5"/>
    <p:sldId id="262" r:id="rId6"/>
    <p:sldId id="265" r:id="rId7"/>
    <p:sldId id="263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9" autoAdjust="0"/>
  </p:normalViewPr>
  <p:slideViewPr>
    <p:cSldViewPr snapToGrid="0" snapToObjects="1">
      <p:cViewPr varScale="1">
        <p:scale>
          <a:sx n="107" d="100"/>
          <a:sy n="107" d="100"/>
        </p:scale>
        <p:origin x="108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SP'!$A$2:$A$33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  <c:extLst/>
            </c:strRef>
          </c:cat>
          <c:val>
            <c:numRef>
              <c:f>'Times of SP'!$D$2:$D$33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1638976"/>
        <c:axId val="1921643328"/>
      </c:barChart>
      <c:catAx>
        <c:axId val="192163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21643328"/>
        <c:crosses val="autoZero"/>
        <c:auto val="1"/>
        <c:lblAlgn val="ctr"/>
        <c:lblOffset val="100"/>
        <c:noMultiLvlLbl val="0"/>
      </c:catAx>
      <c:valAx>
        <c:axId val="192164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2163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2999376"/>
        <c:axId val="1923004816"/>
      </c:barChart>
      <c:catAx>
        <c:axId val="1922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23004816"/>
        <c:crosses val="autoZero"/>
        <c:auto val="1"/>
        <c:lblAlgn val="ctr"/>
        <c:lblOffset val="100"/>
        <c:noMultiLvlLbl val="0"/>
      </c:catAx>
      <c:valAx>
        <c:axId val="192300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229993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11432160"/>
        <c:axId val="2011419104"/>
      </c:barChart>
      <c:catAx>
        <c:axId val="201143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011419104"/>
        <c:crosses val="autoZero"/>
        <c:auto val="1"/>
        <c:lblAlgn val="ctr"/>
        <c:lblOffset val="100"/>
        <c:noMultiLvlLbl val="0"/>
      </c:catAx>
      <c:valAx>
        <c:axId val="201141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143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1419648"/>
        <c:axId val="2011423456"/>
      </c:barChart>
      <c:catAx>
        <c:axId val="201141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011423456"/>
        <c:crosses val="autoZero"/>
        <c:auto val="1"/>
        <c:lblAlgn val="ctr"/>
        <c:lblOffset val="100"/>
        <c:noMultiLvlLbl val="0"/>
      </c:catAx>
      <c:valAx>
        <c:axId val="20114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01141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dirty="0" smtClean="0"/>
            <a:t>Resultat &amp; Rekommendation</a:t>
          </a:r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Sammanfattning &amp; Diskussion</a:t>
          </a:r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028A-6F15-1041-A416-415AEB01D3A4}">
      <dsp:nvSpPr>
        <dsp:cNvPr id="0" name=""/>
        <dsp:cNvSpPr/>
      </dsp:nvSpPr>
      <dsp:spPr>
        <a:xfrm>
          <a:off x="0" y="285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Bakgrund &amp; Syfte</a:t>
          </a:r>
          <a:endParaRPr lang="en-US" sz="3300" kern="1200" dirty="0"/>
        </a:p>
      </dsp:txBody>
      <dsp:txXfrm>
        <a:off x="38638" y="41495"/>
        <a:ext cx="7433716" cy="714229"/>
      </dsp:txXfrm>
    </dsp:sp>
    <dsp:sp modelId="{633254C2-92B3-9A40-BE01-4A07BA6FD729}">
      <dsp:nvSpPr>
        <dsp:cNvPr id="0" name=""/>
        <dsp:cNvSpPr/>
      </dsp:nvSpPr>
      <dsp:spPr>
        <a:xfrm>
          <a:off x="0" y="88940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Research</a:t>
          </a:r>
          <a:endParaRPr lang="sv-SE" sz="3300" kern="1200" dirty="0"/>
        </a:p>
      </dsp:txBody>
      <dsp:txXfrm>
        <a:off x="38638" y="928040"/>
        <a:ext cx="7433716" cy="714229"/>
      </dsp:txXfrm>
    </dsp:sp>
    <dsp:sp modelId="{0C703321-1228-8B4C-9D1F-354E3CECCA1D}">
      <dsp:nvSpPr>
        <dsp:cNvPr id="0" name=""/>
        <dsp:cNvSpPr/>
      </dsp:nvSpPr>
      <dsp:spPr>
        <a:xfrm>
          <a:off x="0" y="177594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Experimentering &amp; Analys</a:t>
          </a:r>
        </a:p>
      </dsp:txBody>
      <dsp:txXfrm>
        <a:off x="38638" y="1814585"/>
        <a:ext cx="7433716" cy="714229"/>
      </dsp:txXfrm>
    </dsp:sp>
    <dsp:sp modelId="{642E1836-6173-6047-A06B-782D4D50664F}">
      <dsp:nvSpPr>
        <dsp:cNvPr id="0" name=""/>
        <dsp:cNvSpPr/>
      </dsp:nvSpPr>
      <dsp:spPr>
        <a:xfrm>
          <a:off x="0" y="266249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Resultat &amp; Rekommendation</a:t>
          </a:r>
        </a:p>
      </dsp:txBody>
      <dsp:txXfrm>
        <a:off x="38638" y="2701130"/>
        <a:ext cx="7433716" cy="714229"/>
      </dsp:txXfrm>
    </dsp:sp>
    <dsp:sp modelId="{EBC1C9F8-4796-5D44-B4AB-EF8C241C9E1C}">
      <dsp:nvSpPr>
        <dsp:cNvPr id="0" name=""/>
        <dsp:cNvSpPr/>
      </dsp:nvSpPr>
      <dsp:spPr>
        <a:xfrm>
          <a:off x="0" y="354903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Sammanfattning &amp; Diskussion</a:t>
          </a:r>
        </a:p>
      </dsp:txBody>
      <dsp:txXfrm>
        <a:off x="38638" y="3587675"/>
        <a:ext cx="7433716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50 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57" y="2450213"/>
            <a:ext cx="3269690" cy="1725705"/>
          </a:xfrm>
        </p:spPr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</a:t>
            </a:r>
            <a:r>
              <a:rPr lang="sv-SE" dirty="0" smtClean="0"/>
              <a:t>Index</a:t>
            </a:r>
            <a:endParaRPr lang="sv-S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749333"/>
            <a:ext cx="4225331" cy="3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2266740" imgH="3438731" progId="Excel.Sheet.12">
                  <p:embed/>
                </p:oleObj>
              </mc:Choice>
              <mc:Fallback>
                <p:oleObj name="Worksheet" r:id="rId4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ner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91" y="1338470"/>
            <a:ext cx="2023847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4" imgW="4838859" imgH="1533319" progId="Excel.Sheet.12">
                  <p:embed/>
                </p:oleObj>
              </mc:Choice>
              <mc:Fallback>
                <p:oleObj name="Worksheet" r:id="rId4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39728"/>
              </p:ext>
            </p:extLst>
          </p:nvPr>
        </p:nvGraphicFramePr>
        <p:xfrm>
          <a:off x="1464365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52090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  <a:p>
            <a:r>
              <a:rPr lang="sv-SE" dirty="0" smtClean="0"/>
              <a:t>Fortsatt arbete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kartlägga 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jämföra 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1097</TotalTime>
  <Words>297</Words>
  <Application>Microsoft Office PowerPoint</Application>
  <PresentationFormat>On-screen Show (4:3)</PresentationFormat>
  <Paragraphs>119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Wingdings 2</vt:lpstr>
      <vt:lpstr>Breeze</vt:lpstr>
      <vt:lpstr>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Begränsningar</vt:lpstr>
      <vt:lpstr>Demo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ner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Alexander söderberg</cp:lastModifiedBy>
  <cp:revision>91</cp:revision>
  <dcterms:created xsi:type="dcterms:W3CDTF">2015-05-13T07:31:38Z</dcterms:created>
  <dcterms:modified xsi:type="dcterms:W3CDTF">2015-06-03T12:34:22Z</dcterms:modified>
</cp:coreProperties>
</file>