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4" r:id="rId3"/>
  </p:sldIdLst>
  <p:sldSz cx="122396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魏吉鸿" initials="魏吉鸿" lastIdx="1" clrIdx="0"/>
  <p:cmAuthor id="2" name="39442" initials="3" lastIdx="2" clrIdx="1"/>
  <p:cmAuthor id="0" name="can how" initials="c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5151" autoAdjust="0"/>
  </p:normalViewPr>
  <p:slideViewPr>
    <p:cSldViewPr showGuides="1">
      <p:cViewPr>
        <p:scale>
          <a:sx n="100" d="100"/>
          <a:sy n="100" d="100"/>
        </p:scale>
        <p:origin x="-702" y="-192"/>
      </p:cViewPr>
      <p:guideLst>
        <p:guide orient="horz" pos="2205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94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000" y="685800"/>
            <a:ext cx="612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204004" y="-109183"/>
            <a:ext cx="1095931" cy="7083189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11356975" y="6511925"/>
            <a:ext cx="541020" cy="25527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fld id="{9A0DB2DC-4C9A-4742-B13C-FB6460FD3503}" type="slidenum">
              <a:rPr lang="zh-CN" altLang="en-US" sz="107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070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" name="动作按钮: 后退或前一项 22">
            <a:hlinkClick r:id="" action="ppaction://hlinkshowjump?jump=previousslide"/>
          </p:cNvPr>
          <p:cNvSpPr/>
          <p:nvPr userDrawn="1"/>
        </p:nvSpPr>
        <p:spPr>
          <a:xfrm>
            <a:off x="9990138" y="6526213"/>
            <a:ext cx="382588" cy="225425"/>
          </a:xfrm>
          <a:prstGeom prst="actionButtonBackPrevious">
            <a:avLst/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 algn="ctr" fontAlgn="base"/>
            <a:endParaRPr lang="zh-CN" altLang="en-US" sz="262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" name="动作按钮: 前进或下一项 23">
            <a:hlinkClick r:id="" action="ppaction://hlinkshowjump?jump=nextslide"/>
          </p:cNvPr>
          <p:cNvSpPr/>
          <p:nvPr userDrawn="1"/>
        </p:nvSpPr>
        <p:spPr>
          <a:xfrm>
            <a:off x="10699750" y="6526213"/>
            <a:ext cx="330200" cy="225425"/>
          </a:xfrm>
          <a:prstGeom prst="actionButtonForwardNext">
            <a:avLst/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 algn="ctr" fontAlgn="base"/>
            <a:endParaRPr lang="zh-CN" altLang="en-US" sz="262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-204004" y="-109183"/>
            <a:ext cx="1095931" cy="7083189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11356975" y="6511925"/>
            <a:ext cx="541020" cy="25527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fld id="{9A0DB2DC-4C9A-4742-B13C-FB6460FD3503}" type="slidenum">
              <a:rPr lang="zh-CN" altLang="en-US" sz="107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070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" name="动作按钮: 后退或前一项 22">
            <a:hlinkClick r:id="" action="ppaction://hlinkshowjump?jump=previousslide"/>
          </p:cNvPr>
          <p:cNvSpPr/>
          <p:nvPr userDrawn="1"/>
        </p:nvSpPr>
        <p:spPr>
          <a:xfrm>
            <a:off x="9990138" y="6526213"/>
            <a:ext cx="382588" cy="225425"/>
          </a:xfrm>
          <a:prstGeom prst="actionButtonBackPrevious">
            <a:avLst/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 algn="ctr" fontAlgn="base"/>
            <a:endParaRPr lang="zh-CN" altLang="en-US" sz="262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" name="动作按钮: 前进或下一项 23">
            <a:hlinkClick r:id="" action="ppaction://hlinkshowjump?jump=nextslide"/>
          </p:cNvPr>
          <p:cNvSpPr/>
          <p:nvPr userDrawn="1"/>
        </p:nvSpPr>
        <p:spPr>
          <a:xfrm>
            <a:off x="10699750" y="6526213"/>
            <a:ext cx="330200" cy="225425"/>
          </a:xfrm>
          <a:prstGeom prst="actionButtonForwardNext">
            <a:avLst/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 algn="ctr" fontAlgn="base"/>
            <a:endParaRPr lang="zh-CN" altLang="en-US" sz="262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/>
          <a:srcRect/>
          <a:stretch>
            <a:fillRect/>
          </a:stretch>
        </p:blipFill>
        <p:spPr>
          <a:xfrm>
            <a:off x="-204004" y="-109183"/>
            <a:ext cx="1095931" cy="7083189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11356975" y="6511925"/>
            <a:ext cx="541020" cy="255270"/>
          </a:xfrm>
          <a:prstGeom prst="rect">
            <a:avLst/>
          </a:prstGeom>
          <a:noFill/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fld id="{9A0DB2DC-4C9A-4742-B13C-FB6460FD3503}" type="slidenum">
              <a:rPr lang="zh-CN" altLang="en-US" sz="1070" noProof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070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" name="动作按钮: 后退或前一项 22">
            <a:hlinkClick r:id="" action="ppaction://hlinkshowjump?jump=previousslide"/>
          </p:cNvPr>
          <p:cNvSpPr/>
          <p:nvPr userDrawn="1"/>
        </p:nvSpPr>
        <p:spPr>
          <a:xfrm>
            <a:off x="9990138" y="6526213"/>
            <a:ext cx="382588" cy="225425"/>
          </a:xfrm>
          <a:prstGeom prst="actionButtonBackPrevious">
            <a:avLst/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 algn="ctr" fontAlgn="base"/>
            <a:endParaRPr lang="zh-CN" altLang="en-US" sz="262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4" name="动作按钮: 前进或下一项 23">
            <a:hlinkClick r:id="" action="ppaction://hlinkshowjump?jump=nextslide"/>
          </p:cNvPr>
          <p:cNvSpPr/>
          <p:nvPr userDrawn="1"/>
        </p:nvSpPr>
        <p:spPr>
          <a:xfrm>
            <a:off x="10699750" y="6526213"/>
            <a:ext cx="330200" cy="225425"/>
          </a:xfrm>
          <a:prstGeom prst="actionButtonForwardNext">
            <a:avLst/>
          </a:prstGeom>
          <a:gradFill rotWithShape="0">
            <a:gsLst>
              <a:gs pos="0">
                <a:srgbClr val="FFFFFF"/>
              </a:gs>
              <a:gs pos="100000">
                <a:srgbClr val="66CCFF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/>
          <a:p>
            <a:pPr lvl="0" indent="0" algn="ctr" fontAlgn="base"/>
            <a:endParaRPr lang="zh-CN" altLang="en-US" sz="2620" strike="noStrike" noProof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395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3585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3735" y="2591435"/>
            <a:ext cx="7014210" cy="7620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提取一段拍摄视频中的文字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信息：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1410970" y="1344295"/>
            <a:ext cx="9174480" cy="951865"/>
          </a:xfrm>
          <a:noFill/>
        </p:spPr>
        <p:txBody>
          <a:bodyPr wrap="square" rtlCol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550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bertus Extra Bold"/>
                <a:ea typeface="黑体" panose="02010609060101010101" charset="-122"/>
                <a:sym typeface="+mn-ea"/>
              </a:rPr>
              <a:t>大作业</a:t>
            </a:r>
            <a:endParaRPr lang="zh-CN" altLang="en-US" sz="3800" b="1"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bertus Extra Bold"/>
              <a:ea typeface="黑体" panose="02010609060101010101" charset="-122"/>
              <a:sym typeface="+mn-ea"/>
            </a:endParaRPr>
          </a:p>
        </p:txBody>
      </p:sp>
      <p:sp>
        <p:nvSpPr>
          <p:cNvPr id="3" name="TextBox 6"/>
          <p:cNvSpPr txBox="1"/>
          <p:nvPr/>
        </p:nvSpPr>
        <p:spPr>
          <a:xfrm>
            <a:off x="1800225" y="3497580"/>
            <a:ext cx="1934845" cy="7797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pPr lvl="0" indent="0" algn="ctr">
              <a:buClrTx/>
              <a:buSzTx/>
              <a:buFont typeface="Wingdings" panose="05000000000000000000" charset="0"/>
              <a:buNone/>
            </a:pPr>
            <a:r>
              <a:rPr lang="zh-CN" altLang="en-US" sz="48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要求：</a:t>
            </a:r>
            <a:endParaRPr lang="zh-CN" altLang="en-US" sz="480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9445" y="4721225"/>
            <a:ext cx="9039860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571500" indent="-571500" algn="l">
              <a:buFont typeface="Wingdings" panose="05000000000000000000" charset="0"/>
              <a:buChar char="Ø"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正确提取出视频中的有用且正确的信息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生成一个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文本表格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DVSHAPEID" val="HAGzTPKJNXuuOK4v20iPS7"/>
</p:tagLst>
</file>

<file path=ppt/tags/tag2.xml><?xml version="1.0" encoding="utf-8"?>
<p:tagLst xmlns:p="http://schemas.openxmlformats.org/presentationml/2006/main">
  <p:tag name="KSO_WPP_MARK_KEY" val="1c301279-1278-43e0-8009-1ba5e94fa438"/>
  <p:tag name="COMMONDATA" val="eyJoZGlkIjoiYTc2ZGZiNzZiNDVlOGViOWVmM2JhOTY0NGJkNjUyYzgifQ==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56</Words>
  <Application>WPS 演示</Application>
  <PresentationFormat>全屏显示(4:3)</PresentationFormat>
  <Paragraphs>8</Paragraphs>
  <Slides>1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Wingdings</vt:lpstr>
      <vt:lpstr>微软雅黑</vt:lpstr>
      <vt:lpstr>Albertus Extra Bold</vt:lpstr>
      <vt:lpstr>Segoe Print</vt:lpstr>
      <vt:lpstr>黑体</vt:lpstr>
      <vt:lpstr>Calibri</vt:lpstr>
      <vt:lpstr>Arial Unicode MS</vt:lpstr>
      <vt:lpstr>Training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highland</cp:lastModifiedBy>
  <cp:revision>158</cp:revision>
  <dcterms:created xsi:type="dcterms:W3CDTF">2018-07-30T08:45:00Z</dcterms:created>
  <dcterms:modified xsi:type="dcterms:W3CDTF">2025-05-14T13:39:35Z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81BEA1F9751649EB80A250C858D279D9</vt:lpwstr>
  </property>
</Properties>
</file>