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69" r:id="rId3"/>
    <p:sldId id="266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PITOU" initials="TP" lastIdx="1" clrIdx="0">
    <p:extLst>
      <p:ext uri="{19B8F6BF-5375-455C-9EA6-DF929625EA0E}">
        <p15:presenceInfo xmlns:p15="http://schemas.microsoft.com/office/powerpoint/2012/main" userId="S-1-5-21-1935655697-1708537768-682003330-154167" providerId="AD"/>
      </p:ext>
    </p:extLst>
  </p:cmAuthor>
  <p:cmAuthor id="2" name="Maxence POIZAT" initials="MP" lastIdx="2" clrIdx="1">
    <p:extLst>
      <p:ext uri="{19B8F6BF-5375-455C-9EA6-DF929625EA0E}">
        <p15:presenceInfo xmlns:p15="http://schemas.microsoft.com/office/powerpoint/2012/main" userId="Maxence POIZ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29T12:13:44.492" idx="2">
    <p:pos x="5108" y="1622"/>
    <p:text>Il est clair que notre choix de notre IDE soit grandement influencé par l'utilisation du language PHP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6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14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9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0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2D7E-96B1-44AC-AAB2-87CAF7B30B53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47E9-B629-4732-9FAE-8E9FA14FD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5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A6D46B30-0D13-4D6E-97F1-7D3AA0886E8E}"/>
              </a:ext>
            </a:extLst>
          </p:cNvPr>
          <p:cNvSpPr txBox="1">
            <a:spLocks/>
          </p:cNvSpPr>
          <p:nvPr/>
        </p:nvSpPr>
        <p:spPr>
          <a:xfrm>
            <a:off x="1620231" y="2738534"/>
            <a:ext cx="8951538" cy="138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i="1" u="sng" dirty="0">
                <a:solidFill>
                  <a:schemeClr val="accent1"/>
                </a:solidFill>
              </a:rPr>
              <a:t>Choix des outils de développement pour le </a:t>
            </a:r>
            <a:r>
              <a:rPr lang="fr-FR" sz="3200" i="1" u="sng" cap="al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PROJET </a:t>
            </a:r>
            <a:r>
              <a:rPr lang="fr-FR" sz="3200" i="1" u="sng" cap="al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GameJam</a:t>
            </a:r>
            <a:r>
              <a:rPr lang="fr-FR" sz="3200" i="1" u="sng" cap="al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/WEB-n°021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fr-F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7B5EC2FE-FEA1-49D0-B5CA-9010BF7E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31" y="443204"/>
            <a:ext cx="8951538" cy="825760"/>
          </a:xfrm>
        </p:spPr>
        <p:txBody>
          <a:bodyPr>
            <a:normAutofit fontScale="92500"/>
          </a:bodyPr>
          <a:lstStyle/>
          <a:p>
            <a:r>
              <a:rPr lang="fr-FR" sz="4000" i="1" u="sng" dirty="0">
                <a:solidFill>
                  <a:schemeClr val="accent1"/>
                </a:solidFill>
              </a:rPr>
              <a:t>RAPPEL DU</a:t>
            </a:r>
            <a:r>
              <a:rPr lang="fr-FR" sz="4000" i="1" dirty="0">
                <a:solidFill>
                  <a:schemeClr val="accent1"/>
                </a:solidFill>
              </a:rPr>
              <a:t> </a:t>
            </a:r>
            <a:r>
              <a:rPr lang="fr-FR" sz="4000" i="1" u="sng" cap="al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PROJET GameJam/WEB-n°021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9E74EA-D0CA-4864-A6E5-257EF457D09C}"/>
              </a:ext>
            </a:extLst>
          </p:cNvPr>
          <p:cNvSpPr txBox="1">
            <a:spLocks/>
          </p:cNvSpPr>
          <p:nvPr/>
        </p:nvSpPr>
        <p:spPr>
          <a:xfrm>
            <a:off x="4452755" y="2112039"/>
            <a:ext cx="3755571" cy="531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Exigences Techniques 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C34D9924-D4E6-44DB-9ADD-121C33C25C97}"/>
              </a:ext>
            </a:extLst>
          </p:cNvPr>
          <p:cNvSpPr txBox="1">
            <a:spLocks/>
          </p:cNvSpPr>
          <p:nvPr/>
        </p:nvSpPr>
        <p:spPr>
          <a:xfrm>
            <a:off x="446849" y="4878432"/>
            <a:ext cx="3755571" cy="53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Langage : PHP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2DE7D2-4D95-4268-9090-734A3B25CAB3}"/>
              </a:ext>
            </a:extLst>
          </p:cNvPr>
          <p:cNvSpPr txBox="1"/>
          <p:nvPr/>
        </p:nvSpPr>
        <p:spPr>
          <a:xfrm>
            <a:off x="7318534" y="4875584"/>
            <a:ext cx="448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 connexions simultanées</a:t>
            </a:r>
          </a:p>
        </p:txBody>
      </p:sp>
    </p:spTree>
    <p:extLst>
      <p:ext uri="{BB962C8B-B14F-4D97-AF65-F5344CB8AC3E}">
        <p14:creationId xmlns:p14="http://schemas.microsoft.com/office/powerpoint/2010/main" val="26623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B4706-746B-4CBD-AC12-A641674D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41" y="806824"/>
            <a:ext cx="3117139" cy="1494117"/>
          </a:xfrm>
        </p:spPr>
        <p:txBody>
          <a:bodyPr anchor="b">
            <a:normAutofit/>
          </a:bodyPr>
          <a:lstStyle/>
          <a:p>
            <a:pPr algn="l"/>
            <a:r>
              <a:rPr lang="fr-FR" sz="2800" u="sng" dirty="0">
                <a:solidFill>
                  <a:srgbClr val="FFFFFF"/>
                </a:solidFill>
              </a:rPr>
              <a:t>Choix de l’IDE</a:t>
            </a:r>
          </a:p>
        </p:txBody>
      </p:sp>
      <p:pic>
        <p:nvPicPr>
          <p:cNvPr id="9" name="Image 8" descr="Une image contenant texte, capture d’écran, armoire&#10;&#10;Description générée automatiquement">
            <a:extLst>
              <a:ext uri="{FF2B5EF4-FFF2-40B4-BE49-F238E27FC236}">
                <a16:creationId xmlns:a16="http://schemas.microsoft.com/office/drawing/2014/main" id="{A3C8CFAC-C2C2-4C72-8920-1D2A70388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" b="906"/>
          <a:stretch/>
        </p:blipFill>
        <p:spPr>
          <a:xfrm>
            <a:off x="4038603" y="-17818"/>
            <a:ext cx="8153397" cy="68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B4706-746B-4CBD-AC12-A641674D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5" y="806824"/>
            <a:ext cx="3581401" cy="1494117"/>
          </a:xfrm>
        </p:spPr>
        <p:txBody>
          <a:bodyPr anchor="b">
            <a:normAutofit/>
          </a:bodyPr>
          <a:lstStyle/>
          <a:p>
            <a:pPr algn="l"/>
            <a:r>
              <a:rPr lang="fr-FR" sz="2800" u="sng" dirty="0">
                <a:solidFill>
                  <a:srgbClr val="FFFFFF"/>
                </a:solidFill>
              </a:rPr>
              <a:t>Choix du Système de Gestion de Base de Données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4376A0F9-EE6B-44B2-BDD7-D286FFDC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"/>
            <a:ext cx="8194942" cy="69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5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B4706-746B-4CBD-AC12-A641674D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5" y="806824"/>
            <a:ext cx="3581401" cy="1494117"/>
          </a:xfrm>
        </p:spPr>
        <p:txBody>
          <a:bodyPr anchor="b">
            <a:normAutofit/>
          </a:bodyPr>
          <a:lstStyle/>
          <a:p>
            <a:pPr algn="l"/>
            <a:r>
              <a:rPr lang="fr-FR" sz="2800" u="sng" dirty="0">
                <a:solidFill>
                  <a:srgbClr val="FFFFFF"/>
                </a:solidFill>
              </a:rPr>
              <a:t>Choix du Server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95E5A3E-A8A7-4679-B293-B751F196D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/>
          <a:stretch/>
        </p:blipFill>
        <p:spPr>
          <a:xfrm>
            <a:off x="4036466" y="527352"/>
            <a:ext cx="8208465" cy="57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B4706-746B-4CBD-AC12-A641674D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5" y="806824"/>
            <a:ext cx="3581401" cy="1494117"/>
          </a:xfrm>
        </p:spPr>
        <p:txBody>
          <a:bodyPr anchor="b">
            <a:normAutofit/>
          </a:bodyPr>
          <a:lstStyle/>
          <a:p>
            <a:pPr algn="l"/>
            <a:r>
              <a:rPr lang="fr-FR" sz="2800" u="sng" dirty="0">
                <a:solidFill>
                  <a:srgbClr val="FFFFFF"/>
                </a:solidFill>
              </a:rPr>
              <a:t>Choix du Server Web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73303B-C4B8-4B80-9657-3501131FB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/>
          <a:stretch/>
        </p:blipFill>
        <p:spPr bwMode="auto">
          <a:xfrm>
            <a:off x="4267344" y="0"/>
            <a:ext cx="7512031" cy="338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A88A13A-F5A4-4700-AE2B-19F65B0D0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"/>
          <a:stretch/>
        </p:blipFill>
        <p:spPr bwMode="auto">
          <a:xfrm>
            <a:off x="4220540" y="3475505"/>
            <a:ext cx="7655243" cy="3406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B4706-746B-4CBD-AC12-A641674D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6" y="1361872"/>
            <a:ext cx="3124714" cy="939069"/>
          </a:xfrm>
        </p:spPr>
        <p:txBody>
          <a:bodyPr anchor="b">
            <a:normAutofit/>
          </a:bodyPr>
          <a:lstStyle/>
          <a:p>
            <a:pPr algn="l"/>
            <a:r>
              <a:rPr lang="fr-FR" sz="2800" u="sng" dirty="0">
                <a:solidFill>
                  <a:srgbClr val="FFFFFF"/>
                </a:solidFill>
              </a:rPr>
              <a:t>Choix de l’Outil de Test Serveur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8F03C8-CC92-4D48-9741-D8FA39C0C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7" b="1260"/>
          <a:stretch/>
        </p:blipFill>
        <p:spPr>
          <a:xfrm>
            <a:off x="4036465" y="1"/>
            <a:ext cx="815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 PITOU</dc:creator>
  <cp:lastModifiedBy>Maxence POIZAT</cp:lastModifiedBy>
  <cp:revision>7</cp:revision>
  <dcterms:created xsi:type="dcterms:W3CDTF">2021-10-28T13:19:13Z</dcterms:created>
  <dcterms:modified xsi:type="dcterms:W3CDTF">2021-10-29T14:27:19Z</dcterms:modified>
</cp:coreProperties>
</file>