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1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/>
    <p:restoredTop sz="94660"/>
  </p:normalViewPr>
  <p:slideViewPr>
    <p:cSldViewPr>
      <p:cViewPr varScale="1">
        <p:scale>
          <a:sx n="107" d="100"/>
          <a:sy n="107" d="100"/>
        </p:scale>
        <p:origin x="13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2800" y="4610100"/>
            <a:ext cx="8026400" cy="10668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4000" y="5753100"/>
            <a:ext cx="6604000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130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443836"/>
            <a:ext cx="109728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00" y="148130"/>
            <a:ext cx="1076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16215" y="1443836"/>
            <a:ext cx="10758191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67" y="4962526"/>
            <a:ext cx="9245600" cy="1133475"/>
          </a:xfrm>
        </p:spPr>
        <p:txBody>
          <a:bodyPr anchor="t"/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4508500"/>
            <a:ext cx="9245600" cy="4445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130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135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21217"/>
            <a:ext cx="5386917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9135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21217"/>
            <a:ext cx="5389033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858000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www.powerpoint-templates.com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431" y="5181600"/>
            <a:ext cx="10683138" cy="1066800"/>
          </a:xfrm>
        </p:spPr>
        <p:txBody>
          <a:bodyPr/>
          <a:lstStyle/>
          <a:p>
            <a:r>
              <a:rPr lang="es-ES" dirty="0" err="1"/>
              <a:t>Website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94000" y="6324600"/>
            <a:ext cx="6604000" cy="38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Site for </a:t>
            </a:r>
            <a:r>
              <a:rPr lang="fr-FR" dirty="0" err="1">
                <a:effectLst/>
              </a:rPr>
              <a:t>Students</a:t>
            </a:r>
            <a:r>
              <a:rPr lang="fr-FR" dirty="0">
                <a:effectLst/>
              </a:rPr>
              <a:t>' Union</a:t>
            </a:r>
            <a:endParaRPr lang="en-US" dirty="0"/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28600" y="152400"/>
            <a:ext cx="4546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/>
              <a:t>Dufrenoy</a:t>
            </a:r>
            <a:r>
              <a:rPr lang="fr-FR" dirty="0"/>
              <a:t> Maxence</a:t>
            </a:r>
          </a:p>
          <a:p>
            <a:pPr algn="l"/>
            <a:r>
              <a:rPr lang="fr-FR" dirty="0" err="1"/>
              <a:t>Liaud</a:t>
            </a:r>
            <a:r>
              <a:rPr lang="fr-FR" dirty="0"/>
              <a:t> Joshua</a:t>
            </a:r>
          </a:p>
          <a:p>
            <a:pPr algn="l"/>
            <a:r>
              <a:rPr lang="fr-FR" dirty="0" err="1"/>
              <a:t>Chalot</a:t>
            </a:r>
            <a:r>
              <a:rPr lang="fr-FR" dirty="0"/>
              <a:t> Gaëlle</a:t>
            </a:r>
          </a:p>
          <a:p>
            <a:pPr algn="l"/>
            <a:r>
              <a:rPr lang="fr-FR" dirty="0"/>
              <a:t>Rebus Gregory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demands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5878380" cy="5261765"/>
          </a:xfrm>
          <a:effectLst>
            <a:outerShdw blurRad="50800" dist="25400" dir="54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Make hustle and bustle easier </a:t>
            </a:r>
          </a:p>
          <a:p>
            <a:r>
              <a:rPr lang="en-US" sz="2400" dirty="0"/>
              <a:t>Help life organization in school</a:t>
            </a:r>
          </a:p>
          <a:p>
            <a:r>
              <a:rPr lang="en-US" sz="2400" dirty="0"/>
              <a:t>Centralization of  activities’ information</a:t>
            </a:r>
          </a:p>
          <a:p>
            <a:r>
              <a:rPr lang="en-US" sz="2400" dirty="0"/>
              <a:t>System of inscription and participant</a:t>
            </a:r>
          </a:p>
          <a:p>
            <a:r>
              <a:rPr lang="en-US" sz="2400" dirty="0"/>
              <a:t>Suggestion of idea and vote</a:t>
            </a:r>
          </a:p>
          <a:p>
            <a:r>
              <a:rPr lang="en-US" sz="2400" dirty="0"/>
              <a:t>Organization of social network around photos</a:t>
            </a:r>
          </a:p>
          <a:p>
            <a:r>
              <a:rPr lang="en-US" sz="2400" dirty="0"/>
              <a:t>Selling goodies </a:t>
            </a:r>
          </a:p>
          <a:p>
            <a:r>
              <a:rPr lang="en-US" sz="2400" dirty="0"/>
              <a:t>Monitoring with different permission</a:t>
            </a: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8077200" y="4038600"/>
            <a:ext cx="2890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itchFamily="34" charset="0"/>
                <a:ea typeface="Microsoft Himalaya" pitchFamily="2" charset="0"/>
                <a:cs typeface="Microsoft New Tai Lue" pitchFamily="34" charset="0"/>
              </a:defRPr>
            </a:lvl1pPr>
          </a:lstStyle>
          <a:p>
            <a:r>
              <a:rPr lang="en-US" dirty="0"/>
              <a:t>Solution</a:t>
            </a: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077200" y="5029200"/>
            <a:ext cx="3347429" cy="1443529"/>
          </a:xfrm>
          <a:prstGeom prst="rect">
            <a:avLst/>
          </a:prstGeom>
          <a:effectLst>
            <a:outerShdw blurRad="50800" dist="25400" dir="5400000" algn="ctr" rotWithShape="0">
              <a:schemeClr val="tx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Ergonomic design</a:t>
            </a:r>
          </a:p>
          <a:p>
            <a:r>
              <a:rPr lang="en-US" sz="2400" dirty="0"/>
              <a:t>Open to others site</a:t>
            </a:r>
          </a:p>
          <a:p>
            <a:r>
              <a:rPr lang="en-US" sz="2400" dirty="0"/>
              <a:t>Easily adjustable</a:t>
            </a:r>
          </a:p>
        </p:txBody>
      </p:sp>
    </p:spTree>
    <p:extLst>
      <p:ext uri="{BB962C8B-B14F-4D97-AF65-F5344CB8AC3E}">
        <p14:creationId xmlns:p14="http://schemas.microsoft.com/office/powerpoint/2010/main" val="13901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effectLst>
            <a:outerShdw blurRad="50800" dist="25400" dir="5400000" algn="ctr" rotWithShape="0">
              <a:schemeClr val="tx1">
                <a:alpha val="43000"/>
              </a:schemeClr>
            </a:outerShdw>
          </a:effectLst>
        </p:spPr>
        <p:txBody>
          <a:bodyPr/>
          <a:lstStyle/>
          <a:p>
            <a:r>
              <a:rPr lang="en-US" dirty="0"/>
              <a:t>Technical</a:t>
            </a:r>
          </a:p>
          <a:p>
            <a:r>
              <a:rPr lang="en-US" dirty="0"/>
              <a:t>Site’s </a:t>
            </a:r>
            <a:r>
              <a:rPr lang="en-US" dirty="0" err="1"/>
              <a:t>Fonctionality</a:t>
            </a:r>
            <a:endParaRPr lang="en-US" dirty="0"/>
          </a:p>
          <a:p>
            <a:r>
              <a:rPr lang="en-US" dirty="0"/>
              <a:t>The database</a:t>
            </a:r>
          </a:p>
          <a:p>
            <a:r>
              <a:rPr lang="en-US" dirty="0"/>
              <a:t>Upload online</a:t>
            </a:r>
          </a:p>
          <a:p>
            <a:r>
              <a:rPr lang="en-US" dirty="0"/>
              <a:t>Presentation of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6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/>
              <a:t>Technical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 err="1"/>
              <a:t>Langages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/>
              <a:t>HTML and CSS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used for the scrollbars</a:t>
            </a:r>
          </a:p>
        </p:txBody>
      </p:sp>
    </p:spTree>
    <p:extLst>
      <p:ext uri="{BB962C8B-B14F-4D97-AF65-F5344CB8AC3E}">
        <p14:creationId xmlns:p14="http://schemas.microsoft.com/office/powerpoint/2010/main" val="93784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fonctionalities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9296400" cy="5261765"/>
          </a:xfrm>
          <a:effectLst>
            <a:outerShdw blurRad="50800" dist="25400" dir="54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Shop with access to all products</a:t>
            </a:r>
          </a:p>
          <a:p>
            <a:pPr>
              <a:buFontTx/>
              <a:buChar char="-"/>
            </a:pPr>
            <a:r>
              <a:rPr lang="en-US" sz="2400" dirty="0"/>
              <a:t>List of activities</a:t>
            </a:r>
          </a:p>
          <a:p>
            <a:pPr lvl="1">
              <a:buFontTx/>
              <a:buChar char="-"/>
            </a:pPr>
            <a:r>
              <a:rPr lang="en-US" sz="2000" dirty="0"/>
              <a:t>Voting to promote proposed activities</a:t>
            </a:r>
          </a:p>
          <a:p>
            <a:pPr lvl="1">
              <a:buFontTx/>
              <a:buChar char="-"/>
            </a:pPr>
            <a:r>
              <a:rPr lang="en-US" sz="2000" dirty="0"/>
              <a:t>Inscription to activities</a:t>
            </a:r>
          </a:p>
          <a:p>
            <a:pPr lvl="1">
              <a:buFontTx/>
              <a:buChar char="-"/>
            </a:pPr>
            <a:r>
              <a:rPr lang="en-US" sz="2000" dirty="0"/>
              <a:t>Adding photos to previous activities</a:t>
            </a:r>
          </a:p>
          <a:p>
            <a:pPr lvl="1">
              <a:buFontTx/>
              <a:buChar char="-"/>
            </a:pPr>
            <a:r>
              <a:rPr lang="en-US" sz="2000" dirty="0"/>
              <a:t>Liking photos</a:t>
            </a:r>
          </a:p>
          <a:p>
            <a:pPr lvl="1">
              <a:buFontTx/>
              <a:buChar char="-"/>
            </a:pPr>
            <a:r>
              <a:rPr lang="en-US" sz="2000" dirty="0"/>
              <a:t>Adding comments</a:t>
            </a:r>
          </a:p>
          <a:p>
            <a:pPr lvl="1">
              <a:buFontTx/>
              <a:buChar char="-"/>
            </a:pPr>
            <a:r>
              <a:rPr lang="en-US" sz="2000" dirty="0"/>
              <a:t>See list of persons registered to an activity</a:t>
            </a:r>
          </a:p>
          <a:p>
            <a:pPr>
              <a:buFontTx/>
              <a:buChar char="-"/>
            </a:pPr>
            <a:r>
              <a:rPr lang="en-US" sz="2400" dirty="0"/>
              <a:t>User space</a:t>
            </a:r>
          </a:p>
          <a:p>
            <a:pPr lvl="1">
              <a:buFontTx/>
              <a:buChar char="-"/>
            </a:pPr>
            <a:r>
              <a:rPr lang="en-US" sz="2000" dirty="0"/>
              <a:t>Add user image</a:t>
            </a:r>
          </a:p>
          <a:p>
            <a:pPr lvl="1">
              <a:buFontTx/>
              <a:buChar char="-"/>
            </a:pPr>
            <a:r>
              <a:rPr lang="en-US" sz="2000" dirty="0"/>
              <a:t>Change user information</a:t>
            </a:r>
          </a:p>
          <a:p>
            <a:pPr>
              <a:buFontTx/>
              <a:buChar char="-"/>
            </a:pPr>
            <a:r>
              <a:rPr lang="en-US" sz="2400" dirty="0"/>
              <a:t>Administration space</a:t>
            </a:r>
          </a:p>
          <a:p>
            <a:pPr lvl="1">
              <a:buFontTx/>
              <a:buChar char="-"/>
            </a:pPr>
            <a:r>
              <a:rPr lang="en-US" sz="2000" dirty="0"/>
              <a:t>Delete user images, products, activities, change user permissions…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54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11506200" cy="5261765"/>
          </a:xfrm>
          <a:effectLst>
            <a:outerShdw blurRad="50800" dist="25400" dir="54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Composed of xx tables and xx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1975306810"/>
      </p:ext>
    </p:extLst>
  </p:cSld>
  <p:clrMapOvr>
    <a:masterClrMapping/>
  </p:clrMapOvr>
</p:sld>
</file>

<file path=ppt/theme/theme1.xml><?xml version="1.0" encoding="utf-8"?>
<a:theme xmlns:a="http://schemas.openxmlformats.org/drawingml/2006/main" name="20368-digital-technology-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157</Words>
  <Application>Microsoft Office PowerPoint</Application>
  <PresentationFormat>Grand écran</PresentationFormat>
  <Paragraphs>49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Microsoft Himalaya</vt:lpstr>
      <vt:lpstr>Microsoft New Tai Lue</vt:lpstr>
      <vt:lpstr>20368-digital-technology-02</vt:lpstr>
      <vt:lpstr>Website development</vt:lpstr>
      <vt:lpstr>Main demands</vt:lpstr>
      <vt:lpstr>Presentation</vt:lpstr>
      <vt:lpstr>Technical</vt:lpstr>
      <vt:lpstr>Main fonctionalities</vt:lpstr>
      <vt:lpstr>The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Lemuel Conde</dc:creator>
  <cp:lastModifiedBy>LIAUD JOSHUA</cp:lastModifiedBy>
  <cp:revision>67</cp:revision>
  <dcterms:created xsi:type="dcterms:W3CDTF">2014-01-21T04:35:43Z</dcterms:created>
  <dcterms:modified xsi:type="dcterms:W3CDTF">2017-04-20T13:13:35Z</dcterms:modified>
</cp:coreProperties>
</file>