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BDD39-47AE-EB81-07AE-0DD0F450F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FFC9B8-29E7-4FFD-8D85-20801BDE1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A7E569-E8AD-9803-83C5-A8A36BD8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AC7-A5C0-4142-BFB1-BCCD4759DF3B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580EF2-ADEE-3539-E49F-24D0122D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3F6E0E-CEA2-0966-65ED-FDD014A9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0AAE-1E22-461A-AB8C-65748D853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15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774731-32B8-DCDF-C898-4A5526AE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3ADBB2-8A19-9120-8399-5DE90A4DB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1DCCE2-B5AB-E45A-C8A2-EF0CAEE9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AC7-A5C0-4142-BFB1-BCCD4759DF3B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85B331-0B45-F399-2BEA-573FB661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C218F9-2E4D-0650-D477-09DC7B55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0AAE-1E22-461A-AB8C-65748D853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36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482AB51-7256-BE1B-96BC-E155F2BD0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A65AFE-6B91-39EC-B958-591C10D39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8C163A-5AFB-9D86-4D66-4EF78E79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AC7-A5C0-4142-BFB1-BCCD4759DF3B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8AA309-7153-85D3-8711-B04ABE9E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BE668E-DD4A-FDCB-9D65-94DDF8F3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0AAE-1E22-461A-AB8C-65748D853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44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DD27FC-3536-7445-DA23-2DA8DD42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E70D90-9946-3522-2450-B27E92397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5FD794-CFF9-615F-B4A0-965BB86E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AC7-A5C0-4142-BFB1-BCCD4759DF3B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CA9008-ABF4-AE42-F170-7AE2568E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2C3D6D-7BA2-2785-779D-D34C147D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0AAE-1E22-461A-AB8C-65748D853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95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8D6721-02F8-7C52-3E1F-6CC814C0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B738EA-C15A-5A14-1462-61F19AB3E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EB4CFA-3DE1-3FE6-A871-E9849854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AC7-A5C0-4142-BFB1-BCCD4759DF3B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051577-FF2D-66D9-B303-9FBF112A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97CD72-FE1F-C02E-6EFE-4C42C61A2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0AAE-1E22-461A-AB8C-65748D853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03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C3C84-A069-2461-AC18-4ECE08E0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818126-845C-1E8A-FFCA-1E0C37BEF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0EA55C-0E14-C63E-CDB3-0BDEDF606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75182A-7AC7-D787-102F-2ED00328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AC7-A5C0-4142-BFB1-BCCD4759DF3B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50BB96-A9B1-3D47-6ACF-ADF25E62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06E0FC-BAFD-3E2D-779D-6805FF6F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0AAE-1E22-461A-AB8C-65748D853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9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FE3378-7141-9581-BB66-E884A7AE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8B9456-0708-844D-DD6B-05526C95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19C650-E72E-65CB-3D6E-A779C95EA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6F8726-CF9B-6CDA-BBC6-192BAACBF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04EF90-503A-D8EA-96FB-D700997B8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0D4821A-5BA3-C768-BDDC-9CC33E31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AC7-A5C0-4142-BFB1-BCCD4759DF3B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5DF4F3C-6B2B-4B72-31CE-5D68CEE6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4E42AC-4174-8F26-5BB0-3813F688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0AAE-1E22-461A-AB8C-65748D853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78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2EA677-B300-227A-5117-CD1352A0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9738DB0-40E2-BC3E-7C5B-1343847F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AC7-A5C0-4142-BFB1-BCCD4759DF3B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04B688-CC55-BEDD-9BC9-CC737B2E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8BE253-446C-9CBC-F5D0-FD4C4CD71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0AAE-1E22-461A-AB8C-65748D853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99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37C0FF-8B03-6B25-8A13-89421BAE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AC7-A5C0-4142-BFB1-BCCD4759DF3B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79B5D0-72CA-0000-92AE-10C3A170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EFAD13-0573-3713-7270-1C305A044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0AAE-1E22-461A-AB8C-65748D853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255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A9F62-1511-21E0-52E4-9E9A05C7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B4217D-37C5-0DC1-382B-83F88AA73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C19A23-5570-ED5D-2331-208DB5A74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D72287-BB72-AF26-1D92-A02C3E650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AC7-A5C0-4142-BFB1-BCCD4759DF3B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673BD8-7E8D-FE7E-6709-B0372CE2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04570B-A870-238A-E31B-ADFDD1F5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0AAE-1E22-461A-AB8C-65748D853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03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251CB3-AA7E-4707-F40C-ABC133C8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56889B6-3F81-A544-F617-138738CA3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2451A1-3D53-B0D5-7F52-451E8E384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33C6FF-A694-8ECC-136A-CDB4261A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19AC7-A5C0-4142-BFB1-BCCD4759DF3B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CD27FA-CABD-7A7F-A1A9-10B6054A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F996A6-F856-DE89-CAC1-448ADD86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0AAE-1E22-461A-AB8C-65748D853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5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116C1E3-32C2-B855-A117-3600ED59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3ABCD2-D4C1-F981-DC7C-3C2E32E8F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54AF7F-36A1-4F28-C5F6-ED35B4BF5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19AC7-A5C0-4142-BFB1-BCCD4759DF3B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F41EE7-728D-E0B2-1EB4-FA245E585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ADA74-5647-010B-5464-90709F9AE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DC0AAE-1E22-461A-AB8C-65748D8536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06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1C58FC6-674A-0794-210E-319058027AAE}"/>
              </a:ext>
            </a:extLst>
          </p:cNvPr>
          <p:cNvSpPr/>
          <p:nvPr/>
        </p:nvSpPr>
        <p:spPr>
          <a:xfrm>
            <a:off x="2350294" y="109554"/>
            <a:ext cx="2071687" cy="928687"/>
          </a:xfrm>
          <a:prstGeom prst="roundRect">
            <a:avLst>
              <a:gd name="adj" fmla="val 41117"/>
            </a:avLst>
          </a:prstGeom>
          <a:solidFill>
            <a:srgbClr val="00858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86BA71F-61BA-DD8F-62CD-0BA93C304A05}"/>
              </a:ext>
            </a:extLst>
          </p:cNvPr>
          <p:cNvSpPr/>
          <p:nvPr/>
        </p:nvSpPr>
        <p:spPr>
          <a:xfrm>
            <a:off x="4687435" y="109553"/>
            <a:ext cx="2071687" cy="928687"/>
          </a:xfrm>
          <a:prstGeom prst="roundRect">
            <a:avLst>
              <a:gd name="adj" fmla="val 41117"/>
            </a:avLst>
          </a:prstGeom>
          <a:solidFill>
            <a:srgbClr val="00858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6B3C7E3-9FBC-34EF-E663-46A0BD0F5C7A}"/>
              </a:ext>
            </a:extLst>
          </p:cNvPr>
          <p:cNvSpPr/>
          <p:nvPr/>
        </p:nvSpPr>
        <p:spPr>
          <a:xfrm>
            <a:off x="9055896" y="888992"/>
            <a:ext cx="971443" cy="928687"/>
          </a:xfrm>
          <a:prstGeom prst="roundRect">
            <a:avLst>
              <a:gd name="adj" fmla="val 41117"/>
            </a:avLst>
          </a:prstGeom>
          <a:solidFill>
            <a:srgbClr val="00858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562965A-81E0-9181-E625-7EB4364EB445}"/>
              </a:ext>
            </a:extLst>
          </p:cNvPr>
          <p:cNvSpPr txBox="1"/>
          <p:nvPr/>
        </p:nvSpPr>
        <p:spPr>
          <a:xfrm>
            <a:off x="2350294" y="250730"/>
            <a:ext cx="207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Arial Rounded MT Bold" panose="020F0704030504030204" pitchFamily="34" charset="0"/>
                <a:ea typeface="ADLaM Display" panose="020F0502020204030204" pitchFamily="2" charset="0"/>
                <a:cs typeface="Aharoni" panose="02010803020104030203" pitchFamily="2" charset="-79"/>
              </a:rPr>
              <a:t>PLAY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CCEF24A-87ED-2D73-9201-D38943FB51E0}"/>
              </a:ext>
            </a:extLst>
          </p:cNvPr>
          <p:cNvSpPr txBox="1"/>
          <p:nvPr/>
        </p:nvSpPr>
        <p:spPr>
          <a:xfrm>
            <a:off x="4687435" y="274394"/>
            <a:ext cx="2071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Arial Rounded MT Bold" panose="020F0704030504030204" pitchFamily="34" charset="0"/>
                <a:ea typeface="ADLaM Display" panose="020F0502020204030204" pitchFamily="2" charset="0"/>
                <a:cs typeface="Aharoni" panose="02010803020104030203" pitchFamily="2" charset="-79"/>
              </a:rPr>
              <a:t>PLAY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78B2B24-29D6-6AE3-F510-89B6EA3CA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87114" y="913588"/>
            <a:ext cx="909005" cy="879492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5B6F843-2EDD-B241-F911-EDEADA796E45}"/>
              </a:ext>
            </a:extLst>
          </p:cNvPr>
          <p:cNvSpPr/>
          <p:nvPr/>
        </p:nvSpPr>
        <p:spPr>
          <a:xfrm>
            <a:off x="10325976" y="888992"/>
            <a:ext cx="971443" cy="928687"/>
          </a:xfrm>
          <a:prstGeom prst="roundRect">
            <a:avLst>
              <a:gd name="adj" fmla="val 41117"/>
            </a:avLst>
          </a:prstGeom>
          <a:solidFill>
            <a:srgbClr val="00858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B5D6DA6-B1A5-9612-50AC-8BE139F5D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11123" y="968821"/>
            <a:ext cx="801147" cy="775136"/>
          </a:xfrm>
          <a:prstGeom prst="rect">
            <a:avLst/>
          </a:prstGeom>
        </p:spPr>
      </p:pic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9E69076-1DC1-0EED-DFD7-677A8A1A4AC3}"/>
              </a:ext>
            </a:extLst>
          </p:cNvPr>
          <p:cNvSpPr/>
          <p:nvPr/>
        </p:nvSpPr>
        <p:spPr>
          <a:xfrm>
            <a:off x="108744" y="109554"/>
            <a:ext cx="2071687" cy="928687"/>
          </a:xfrm>
          <a:prstGeom prst="roundRect">
            <a:avLst>
              <a:gd name="adj" fmla="val 4111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307DE36-C409-835E-FE21-53F38998B210}"/>
              </a:ext>
            </a:extLst>
          </p:cNvPr>
          <p:cNvSpPr txBox="1"/>
          <p:nvPr/>
        </p:nvSpPr>
        <p:spPr>
          <a:xfrm>
            <a:off x="108744" y="250730"/>
            <a:ext cx="207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Arial Rounded MT Bold" panose="020F0704030504030204" pitchFamily="34" charset="0"/>
                <a:ea typeface="ADLaM Display" panose="020F0502020204030204" pitchFamily="2" charset="0"/>
                <a:cs typeface="Aharoni" panose="02010803020104030203" pitchFamily="2" charset="-79"/>
              </a:rPr>
              <a:t>PLAY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9FC35C72-1880-EB2B-7B43-5F5DD39DD5B6}"/>
              </a:ext>
            </a:extLst>
          </p:cNvPr>
          <p:cNvSpPr/>
          <p:nvPr/>
        </p:nvSpPr>
        <p:spPr>
          <a:xfrm>
            <a:off x="7770021" y="888992"/>
            <a:ext cx="971443" cy="928687"/>
          </a:xfrm>
          <a:prstGeom prst="roundRect">
            <a:avLst>
              <a:gd name="adj" fmla="val 41117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D969A24-0E80-8E7A-25C2-AB9187A8E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01239" y="913588"/>
            <a:ext cx="909005" cy="879492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361EBCF5-ACC8-F4C4-D63B-62EC060BFAF8}"/>
              </a:ext>
            </a:extLst>
          </p:cNvPr>
          <p:cNvSpPr/>
          <p:nvPr/>
        </p:nvSpPr>
        <p:spPr>
          <a:xfrm>
            <a:off x="2350294" y="1249997"/>
            <a:ext cx="2071687" cy="928687"/>
          </a:xfrm>
          <a:prstGeom prst="roundRect">
            <a:avLst>
              <a:gd name="adj" fmla="val 41117"/>
            </a:avLst>
          </a:prstGeom>
          <a:solidFill>
            <a:srgbClr val="00858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E8F842B-2522-BFC2-932C-A277FDA2925C}"/>
              </a:ext>
            </a:extLst>
          </p:cNvPr>
          <p:cNvSpPr/>
          <p:nvPr/>
        </p:nvSpPr>
        <p:spPr>
          <a:xfrm>
            <a:off x="4687435" y="1249996"/>
            <a:ext cx="2071687" cy="928687"/>
          </a:xfrm>
          <a:prstGeom prst="roundRect">
            <a:avLst>
              <a:gd name="adj" fmla="val 41117"/>
            </a:avLst>
          </a:prstGeom>
          <a:solidFill>
            <a:srgbClr val="00858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7BC1135-7B12-A23C-6078-81FBF95EE300}"/>
              </a:ext>
            </a:extLst>
          </p:cNvPr>
          <p:cNvSpPr txBox="1"/>
          <p:nvPr/>
        </p:nvSpPr>
        <p:spPr>
          <a:xfrm>
            <a:off x="2350294" y="1391173"/>
            <a:ext cx="207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Arial Rounded MT Bold" panose="020F0704030504030204" pitchFamily="34" charset="0"/>
                <a:ea typeface="ADLaM Display" panose="020F0502020204030204" pitchFamily="2" charset="0"/>
                <a:cs typeface="Aharoni" panose="02010803020104030203" pitchFamily="2" charset="-79"/>
              </a:rPr>
              <a:t>HELP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A3FB0F4-F746-7638-6A7A-8744F2C3219E}"/>
              </a:ext>
            </a:extLst>
          </p:cNvPr>
          <p:cNvSpPr txBox="1"/>
          <p:nvPr/>
        </p:nvSpPr>
        <p:spPr>
          <a:xfrm>
            <a:off x="4687435" y="1414837"/>
            <a:ext cx="2071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latin typeface="Arial Rounded MT Bold" panose="020F0704030504030204" pitchFamily="34" charset="0"/>
                <a:ea typeface="ADLaM Display" panose="020F0502020204030204" pitchFamily="2" charset="0"/>
                <a:cs typeface="Aharoni" panose="02010803020104030203" pitchFamily="2" charset="-79"/>
              </a:rPr>
              <a:t>HELP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CB919D5-0008-31FB-2B62-6028D6D9AF43}"/>
              </a:ext>
            </a:extLst>
          </p:cNvPr>
          <p:cNvSpPr/>
          <p:nvPr/>
        </p:nvSpPr>
        <p:spPr>
          <a:xfrm>
            <a:off x="108744" y="1249997"/>
            <a:ext cx="2071687" cy="928687"/>
          </a:xfrm>
          <a:prstGeom prst="roundRect">
            <a:avLst>
              <a:gd name="adj" fmla="val 4111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64E0E41-ADB4-7BF3-F952-545F35716CDA}"/>
              </a:ext>
            </a:extLst>
          </p:cNvPr>
          <p:cNvSpPr txBox="1"/>
          <p:nvPr/>
        </p:nvSpPr>
        <p:spPr>
          <a:xfrm>
            <a:off x="108744" y="1391173"/>
            <a:ext cx="207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Arial Rounded MT Bold" panose="020F0704030504030204" pitchFamily="34" charset="0"/>
                <a:ea typeface="ADLaM Display" panose="020F0502020204030204" pitchFamily="2" charset="0"/>
                <a:cs typeface="Aharoni" panose="02010803020104030203" pitchFamily="2" charset="-79"/>
              </a:rPr>
              <a:t>HELP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EB9D7F25-0182-2369-C98E-A1BD5BBA997A}"/>
              </a:ext>
            </a:extLst>
          </p:cNvPr>
          <p:cNvSpPr/>
          <p:nvPr/>
        </p:nvSpPr>
        <p:spPr>
          <a:xfrm>
            <a:off x="2350293" y="4595616"/>
            <a:ext cx="2071687" cy="928687"/>
          </a:xfrm>
          <a:prstGeom prst="roundRect">
            <a:avLst>
              <a:gd name="adj" fmla="val 41117"/>
            </a:avLst>
          </a:prstGeom>
          <a:solidFill>
            <a:srgbClr val="00858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5F2821D8-1C33-61C1-7F40-A868C38C4268}"/>
              </a:ext>
            </a:extLst>
          </p:cNvPr>
          <p:cNvSpPr/>
          <p:nvPr/>
        </p:nvSpPr>
        <p:spPr>
          <a:xfrm>
            <a:off x="4687434" y="4595615"/>
            <a:ext cx="2071687" cy="928687"/>
          </a:xfrm>
          <a:prstGeom prst="roundRect">
            <a:avLst>
              <a:gd name="adj" fmla="val 41117"/>
            </a:avLst>
          </a:prstGeom>
          <a:solidFill>
            <a:srgbClr val="00858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C300F04F-4C21-36EF-9709-757D69AE7C85}"/>
              </a:ext>
            </a:extLst>
          </p:cNvPr>
          <p:cNvSpPr txBox="1"/>
          <p:nvPr/>
        </p:nvSpPr>
        <p:spPr>
          <a:xfrm>
            <a:off x="2350293" y="4736792"/>
            <a:ext cx="207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dirty="0">
                <a:latin typeface="Arial Rounded MT Bold" panose="020F0704030504030204" pitchFamily="34" charset="0"/>
                <a:ea typeface="ADLaM Display" panose="020F0502020204030204" pitchFamily="2" charset="0"/>
                <a:cs typeface="Aharoni" panose="02010803020104030203" pitchFamily="2" charset="-79"/>
              </a:rPr>
              <a:t>ON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F5612A24-BF52-BE3D-67A7-40ABF7C54F40}"/>
              </a:ext>
            </a:extLst>
          </p:cNvPr>
          <p:cNvSpPr txBox="1"/>
          <p:nvPr/>
        </p:nvSpPr>
        <p:spPr>
          <a:xfrm>
            <a:off x="4687434" y="4760456"/>
            <a:ext cx="2071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200" dirty="0">
                <a:latin typeface="Arial Rounded MT Bold" panose="020F0704030504030204" pitchFamily="34" charset="0"/>
                <a:ea typeface="ADLaM Display" panose="020F0502020204030204" pitchFamily="2" charset="0"/>
                <a:cs typeface="Aharoni" panose="02010803020104030203" pitchFamily="2" charset="-79"/>
              </a:rPr>
              <a:t>ON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3C0471AA-8C1A-9597-1AE9-3867D6F583D8}"/>
              </a:ext>
            </a:extLst>
          </p:cNvPr>
          <p:cNvSpPr/>
          <p:nvPr/>
        </p:nvSpPr>
        <p:spPr>
          <a:xfrm>
            <a:off x="108743" y="4595616"/>
            <a:ext cx="2071687" cy="928687"/>
          </a:xfrm>
          <a:prstGeom prst="roundRect">
            <a:avLst>
              <a:gd name="adj" fmla="val 4111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BAC41F00-863B-3746-80BF-9F47C961BF06}"/>
              </a:ext>
            </a:extLst>
          </p:cNvPr>
          <p:cNvSpPr txBox="1"/>
          <p:nvPr/>
        </p:nvSpPr>
        <p:spPr>
          <a:xfrm>
            <a:off x="108743" y="4736792"/>
            <a:ext cx="207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dirty="0">
                <a:latin typeface="Arial Rounded MT Bold" panose="020F0704030504030204" pitchFamily="34" charset="0"/>
                <a:ea typeface="ADLaM Display" panose="020F0502020204030204" pitchFamily="2" charset="0"/>
                <a:cs typeface="Aharoni" panose="02010803020104030203" pitchFamily="2" charset="-79"/>
              </a:rPr>
              <a:t>ON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0E0B138F-757C-F59F-A655-3B36BCED45B3}"/>
              </a:ext>
            </a:extLst>
          </p:cNvPr>
          <p:cNvSpPr/>
          <p:nvPr/>
        </p:nvSpPr>
        <p:spPr>
          <a:xfrm>
            <a:off x="2349267" y="5760606"/>
            <a:ext cx="2071687" cy="928687"/>
          </a:xfrm>
          <a:prstGeom prst="roundRect">
            <a:avLst>
              <a:gd name="adj" fmla="val 41117"/>
            </a:avLst>
          </a:prstGeom>
          <a:solidFill>
            <a:srgbClr val="00858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6B6746B5-13D4-03BF-19FE-2705C01627F1}"/>
              </a:ext>
            </a:extLst>
          </p:cNvPr>
          <p:cNvSpPr/>
          <p:nvPr/>
        </p:nvSpPr>
        <p:spPr>
          <a:xfrm>
            <a:off x="4686408" y="5760605"/>
            <a:ext cx="2071687" cy="928687"/>
          </a:xfrm>
          <a:prstGeom prst="roundRect">
            <a:avLst>
              <a:gd name="adj" fmla="val 41117"/>
            </a:avLst>
          </a:prstGeom>
          <a:solidFill>
            <a:srgbClr val="00858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AEA2E67-E925-63DC-A2A0-392AE4F973CA}"/>
              </a:ext>
            </a:extLst>
          </p:cNvPr>
          <p:cNvSpPr txBox="1"/>
          <p:nvPr/>
        </p:nvSpPr>
        <p:spPr>
          <a:xfrm>
            <a:off x="2349267" y="5901782"/>
            <a:ext cx="207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dirty="0">
                <a:latin typeface="Arial Rounded MT Bold" panose="020F0704030504030204" pitchFamily="34" charset="0"/>
                <a:ea typeface="ADLaM Display" panose="020F0502020204030204" pitchFamily="2" charset="0"/>
                <a:cs typeface="Aharoni" panose="02010803020104030203" pitchFamily="2" charset="-79"/>
              </a:rPr>
              <a:t>OFF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331C446E-745A-03BE-4920-59D94787F130}"/>
              </a:ext>
            </a:extLst>
          </p:cNvPr>
          <p:cNvSpPr txBox="1"/>
          <p:nvPr/>
        </p:nvSpPr>
        <p:spPr>
          <a:xfrm>
            <a:off x="4686408" y="5925446"/>
            <a:ext cx="2071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200" dirty="0">
                <a:latin typeface="Arial Rounded MT Bold" panose="020F0704030504030204" pitchFamily="34" charset="0"/>
                <a:ea typeface="ADLaM Display" panose="020F0502020204030204" pitchFamily="2" charset="0"/>
                <a:cs typeface="Aharoni" panose="02010803020104030203" pitchFamily="2" charset="-79"/>
              </a:rPr>
              <a:t>OFF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EF81517F-9106-8EC3-B93F-D544BBB37770}"/>
              </a:ext>
            </a:extLst>
          </p:cNvPr>
          <p:cNvSpPr/>
          <p:nvPr/>
        </p:nvSpPr>
        <p:spPr>
          <a:xfrm>
            <a:off x="107717" y="5760606"/>
            <a:ext cx="2071687" cy="928687"/>
          </a:xfrm>
          <a:prstGeom prst="roundRect">
            <a:avLst>
              <a:gd name="adj" fmla="val 4111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33C86D8E-0587-8D8F-F7EA-6BBF5BF3ACEB}"/>
              </a:ext>
            </a:extLst>
          </p:cNvPr>
          <p:cNvSpPr txBox="1"/>
          <p:nvPr/>
        </p:nvSpPr>
        <p:spPr>
          <a:xfrm>
            <a:off x="107717" y="5901782"/>
            <a:ext cx="207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dirty="0">
                <a:latin typeface="Arial Rounded MT Bold" panose="020F0704030504030204" pitchFamily="34" charset="0"/>
                <a:ea typeface="ADLaM Display" panose="020F0502020204030204" pitchFamily="2" charset="0"/>
                <a:cs typeface="Aharoni" panose="02010803020104030203" pitchFamily="2" charset="-79"/>
              </a:rPr>
              <a:t>OFF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A083C1FC-59A8-316D-5EF6-7A8D9DF16D0A}"/>
              </a:ext>
            </a:extLst>
          </p:cNvPr>
          <p:cNvSpPr/>
          <p:nvPr/>
        </p:nvSpPr>
        <p:spPr>
          <a:xfrm>
            <a:off x="2330857" y="2323936"/>
            <a:ext cx="2071687" cy="928687"/>
          </a:xfrm>
          <a:prstGeom prst="roundRect">
            <a:avLst>
              <a:gd name="adj" fmla="val 41117"/>
            </a:avLst>
          </a:prstGeom>
          <a:solidFill>
            <a:srgbClr val="00858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3755D0F2-ED05-47BC-A20D-B68B050E9D60}"/>
              </a:ext>
            </a:extLst>
          </p:cNvPr>
          <p:cNvSpPr/>
          <p:nvPr/>
        </p:nvSpPr>
        <p:spPr>
          <a:xfrm>
            <a:off x="4667998" y="2323935"/>
            <a:ext cx="2071687" cy="928687"/>
          </a:xfrm>
          <a:prstGeom prst="roundRect">
            <a:avLst>
              <a:gd name="adj" fmla="val 41117"/>
            </a:avLst>
          </a:prstGeom>
          <a:solidFill>
            <a:srgbClr val="00858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EA34A40D-03C3-931F-0BD7-2C936B1D4DF9}"/>
              </a:ext>
            </a:extLst>
          </p:cNvPr>
          <p:cNvSpPr txBox="1"/>
          <p:nvPr/>
        </p:nvSpPr>
        <p:spPr>
          <a:xfrm>
            <a:off x="2330857" y="2465112"/>
            <a:ext cx="207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dirty="0">
                <a:latin typeface="Arial Rounded MT Bold" panose="020F0704030504030204" pitchFamily="34" charset="0"/>
                <a:ea typeface="ADLaM Display" panose="020F0502020204030204" pitchFamily="2" charset="0"/>
                <a:cs typeface="Aharoni" panose="02010803020104030203" pitchFamily="2" charset="-79"/>
              </a:rPr>
              <a:t>ON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9A3229F3-8537-4D09-A772-F0DF8B0D0A22}"/>
              </a:ext>
            </a:extLst>
          </p:cNvPr>
          <p:cNvSpPr txBox="1"/>
          <p:nvPr/>
        </p:nvSpPr>
        <p:spPr>
          <a:xfrm>
            <a:off x="4667998" y="2488776"/>
            <a:ext cx="2071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200" dirty="0">
                <a:latin typeface="Arial Rounded MT Bold" panose="020F0704030504030204" pitchFamily="34" charset="0"/>
                <a:ea typeface="ADLaM Display" panose="020F0502020204030204" pitchFamily="2" charset="0"/>
                <a:cs typeface="Aharoni" panose="02010803020104030203" pitchFamily="2" charset="-79"/>
              </a:rPr>
              <a:t>ON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9AF916A1-286D-B37E-121C-8B9FE1E46F09}"/>
              </a:ext>
            </a:extLst>
          </p:cNvPr>
          <p:cNvSpPr/>
          <p:nvPr/>
        </p:nvSpPr>
        <p:spPr>
          <a:xfrm>
            <a:off x="89307" y="2323936"/>
            <a:ext cx="2071687" cy="928687"/>
          </a:xfrm>
          <a:prstGeom prst="roundRect">
            <a:avLst>
              <a:gd name="adj" fmla="val 4111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9602D0A4-A77D-93CC-8265-83F4C2077770}"/>
              </a:ext>
            </a:extLst>
          </p:cNvPr>
          <p:cNvSpPr txBox="1"/>
          <p:nvPr/>
        </p:nvSpPr>
        <p:spPr>
          <a:xfrm>
            <a:off x="89307" y="2465112"/>
            <a:ext cx="207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dirty="0">
                <a:latin typeface="Arial Rounded MT Bold" panose="020F0704030504030204" pitchFamily="34" charset="0"/>
                <a:ea typeface="ADLaM Display" panose="020F0502020204030204" pitchFamily="2" charset="0"/>
                <a:cs typeface="Aharoni" panose="02010803020104030203" pitchFamily="2" charset="-79"/>
              </a:rPr>
              <a:t>ON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0BC8D0F9-9F44-5234-2CED-25F2F5CC04DA}"/>
              </a:ext>
            </a:extLst>
          </p:cNvPr>
          <p:cNvSpPr/>
          <p:nvPr/>
        </p:nvSpPr>
        <p:spPr>
          <a:xfrm>
            <a:off x="2329831" y="3488926"/>
            <a:ext cx="2071687" cy="928687"/>
          </a:xfrm>
          <a:prstGeom prst="roundRect">
            <a:avLst>
              <a:gd name="adj" fmla="val 41117"/>
            </a:avLst>
          </a:prstGeom>
          <a:solidFill>
            <a:srgbClr val="00858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67E7CB8E-7AE2-8F4D-0608-514E120327E6}"/>
              </a:ext>
            </a:extLst>
          </p:cNvPr>
          <p:cNvSpPr/>
          <p:nvPr/>
        </p:nvSpPr>
        <p:spPr>
          <a:xfrm>
            <a:off x="4666972" y="3488925"/>
            <a:ext cx="2071687" cy="928687"/>
          </a:xfrm>
          <a:prstGeom prst="roundRect">
            <a:avLst>
              <a:gd name="adj" fmla="val 41117"/>
            </a:avLst>
          </a:prstGeom>
          <a:solidFill>
            <a:srgbClr val="00858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457723C4-2EAE-26B4-02B9-10C4CC80851F}"/>
              </a:ext>
            </a:extLst>
          </p:cNvPr>
          <p:cNvSpPr txBox="1"/>
          <p:nvPr/>
        </p:nvSpPr>
        <p:spPr>
          <a:xfrm>
            <a:off x="2329831" y="3630102"/>
            <a:ext cx="207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dirty="0">
                <a:latin typeface="Arial Rounded MT Bold" panose="020F0704030504030204" pitchFamily="34" charset="0"/>
                <a:ea typeface="ADLaM Display" panose="020F0502020204030204" pitchFamily="2" charset="0"/>
                <a:cs typeface="Aharoni" panose="02010803020104030203" pitchFamily="2" charset="-79"/>
              </a:rPr>
              <a:t>OFF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AA62D20C-1E7D-D060-B5DD-3238E992630F}"/>
              </a:ext>
            </a:extLst>
          </p:cNvPr>
          <p:cNvSpPr txBox="1"/>
          <p:nvPr/>
        </p:nvSpPr>
        <p:spPr>
          <a:xfrm>
            <a:off x="4666972" y="3653766"/>
            <a:ext cx="2071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200" dirty="0">
                <a:latin typeface="Arial Rounded MT Bold" panose="020F0704030504030204" pitchFamily="34" charset="0"/>
                <a:ea typeface="ADLaM Display" panose="020F0502020204030204" pitchFamily="2" charset="0"/>
                <a:cs typeface="Aharoni" panose="02010803020104030203" pitchFamily="2" charset="-79"/>
              </a:rPr>
              <a:t>OFF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362A9CE9-DA94-B900-16F3-1D46C35ADCAD}"/>
              </a:ext>
            </a:extLst>
          </p:cNvPr>
          <p:cNvSpPr/>
          <p:nvPr/>
        </p:nvSpPr>
        <p:spPr>
          <a:xfrm>
            <a:off x="88281" y="3488926"/>
            <a:ext cx="2071687" cy="928687"/>
          </a:xfrm>
          <a:prstGeom prst="roundRect">
            <a:avLst>
              <a:gd name="adj" fmla="val 4111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870587AE-DAC1-8864-471C-E15A918FC4BB}"/>
              </a:ext>
            </a:extLst>
          </p:cNvPr>
          <p:cNvSpPr txBox="1"/>
          <p:nvPr/>
        </p:nvSpPr>
        <p:spPr>
          <a:xfrm>
            <a:off x="88281" y="3630102"/>
            <a:ext cx="207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600" dirty="0">
                <a:latin typeface="Arial Rounded MT Bold" panose="020F0704030504030204" pitchFamily="34" charset="0"/>
                <a:ea typeface="ADLaM Display" panose="020F0502020204030204" pitchFamily="2" charset="0"/>
                <a:cs typeface="Aharoni" panose="02010803020104030203" pitchFamily="2" charset="-79"/>
              </a:rPr>
              <a:t>OFF</a:t>
            </a:r>
          </a:p>
        </p:txBody>
      </p:sp>
      <p:pic>
        <p:nvPicPr>
          <p:cNvPr id="1026" name="Picture 2" descr="Illustration Vectorielle De Notes De Musique Sur Fond Blanc Vecteurs libres  de droits et plus d'images vectorielles de Note de musique - iStock">
            <a:extLst>
              <a:ext uri="{FF2B5EF4-FFF2-40B4-BE49-F238E27FC236}">
                <a16:creationId xmlns:a16="http://schemas.microsoft.com/office/drawing/2014/main" id="{66F800AC-EC8D-51D2-F238-4CC223298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6917"/>
            <a:ext cx="1615810" cy="135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Illustration Vectorielle De Notes De Musique Sur Fond Blanc Vecteurs libres  de droits et plus d'images vectorielles de Note de musique - iStock">
            <a:extLst>
              <a:ext uri="{FF2B5EF4-FFF2-40B4-BE49-F238E27FC236}">
                <a16:creationId xmlns:a16="http://schemas.microsoft.com/office/drawing/2014/main" id="{E182D410-428F-B409-CDE8-FD97CA7D6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73" y="3318043"/>
            <a:ext cx="1615810" cy="135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Illustration Vectorielle De Notes De Musique Sur Fond Blanc Vecteurs libres  de droits et plus d'images vectorielles de Note de musique - iStock">
            <a:extLst>
              <a:ext uri="{FF2B5EF4-FFF2-40B4-BE49-F238E27FC236}">
                <a16:creationId xmlns:a16="http://schemas.microsoft.com/office/drawing/2014/main" id="{FB9C4DA2-76C0-3057-E4D8-AB0069548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249" y="2152936"/>
            <a:ext cx="1615810" cy="135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Illustration Vectorielle De Notes De Musique Sur Fond Blanc Vecteurs libres  de droits et plus d'images vectorielles de Note de musique - iStock">
            <a:extLst>
              <a:ext uri="{FF2B5EF4-FFF2-40B4-BE49-F238E27FC236}">
                <a16:creationId xmlns:a16="http://schemas.microsoft.com/office/drawing/2014/main" id="{4EBFE0C9-E9FB-1D4B-3206-B8FA5301D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676" y="3287772"/>
            <a:ext cx="1615810" cy="135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 descr="Illustration Vectorielle De Notes De Musique Sur Fond Blanc Vecteurs libres  de droits et plus d'images vectorielles de Note de musique - iStock">
            <a:extLst>
              <a:ext uri="{FF2B5EF4-FFF2-40B4-BE49-F238E27FC236}">
                <a16:creationId xmlns:a16="http://schemas.microsoft.com/office/drawing/2014/main" id="{0BBFBF2D-EE2F-9005-2A53-F0280919D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430" y="2181007"/>
            <a:ext cx="1469977" cy="122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Illustration Vectorielle De Notes De Musique Sur Fond Blanc Vecteurs libres  de droits et plus d'images vectorielles de Note de musique - iStock">
            <a:extLst>
              <a:ext uri="{FF2B5EF4-FFF2-40B4-BE49-F238E27FC236}">
                <a16:creationId xmlns:a16="http://schemas.microsoft.com/office/drawing/2014/main" id="{F6A47607-BE58-CF7C-BFC9-8F24827CD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857" y="3351600"/>
            <a:ext cx="1469977" cy="122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oystick Icon Logo Stock Illustration - Download Image Now - Game  Controller, White Background, Abstract - iStock">
            <a:extLst>
              <a:ext uri="{FF2B5EF4-FFF2-40B4-BE49-F238E27FC236}">
                <a16:creationId xmlns:a16="http://schemas.microsoft.com/office/drawing/2014/main" id="{C45C37B2-A780-E069-F2F8-8F8AA8A95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303" y="4190146"/>
            <a:ext cx="1711636" cy="171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Joystick Icon Logo Stock Illustration - Download Image Now - Game  Controller, White Background, Abstract - iStock">
            <a:extLst>
              <a:ext uri="{FF2B5EF4-FFF2-40B4-BE49-F238E27FC236}">
                <a16:creationId xmlns:a16="http://schemas.microsoft.com/office/drawing/2014/main" id="{370D136E-CAB9-1F70-0D07-F6B362DF0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549" y="5352105"/>
            <a:ext cx="1711636" cy="171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Joystick Icon Logo Stock Illustration - Download Image Now - Game  Controller, White Background, Abstract - iStock">
            <a:extLst>
              <a:ext uri="{FF2B5EF4-FFF2-40B4-BE49-F238E27FC236}">
                <a16:creationId xmlns:a16="http://schemas.microsoft.com/office/drawing/2014/main" id="{3FE44EC6-B315-D51E-71F4-EE05B05D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813" y="5362015"/>
            <a:ext cx="1711636" cy="171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Joystick Icon Logo Stock Illustration - Download Image Now - Game  Controller, White Background, Abstract - iStock">
            <a:extLst>
              <a:ext uri="{FF2B5EF4-FFF2-40B4-BE49-F238E27FC236}">
                <a16:creationId xmlns:a16="http://schemas.microsoft.com/office/drawing/2014/main" id="{AEE2CF23-6E09-E3DD-FB75-B61B0E755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571" y="5443163"/>
            <a:ext cx="1590281" cy="159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Joystick Icon Logo Stock Illustration - Download Image Now - Game  Controller, White Background, Abstract - iStock">
            <a:extLst>
              <a:ext uri="{FF2B5EF4-FFF2-40B4-BE49-F238E27FC236}">
                <a16:creationId xmlns:a16="http://schemas.microsoft.com/office/drawing/2014/main" id="{76D0CECB-3B14-1A3F-996E-8FA49094F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520" y="4197025"/>
            <a:ext cx="1711636" cy="171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4" descr="Joystick Icon Logo Stock Illustration - Download Image Now - Game  Controller, White Background, Abstract - iStock">
            <a:extLst>
              <a:ext uri="{FF2B5EF4-FFF2-40B4-BE49-F238E27FC236}">
                <a16:creationId xmlns:a16="http://schemas.microsoft.com/office/drawing/2014/main" id="{94B58811-E7BA-E406-C231-DE1021946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791" y="4276433"/>
            <a:ext cx="1590281" cy="159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6124D985-BA13-1150-F336-564F42EFA5D2}"/>
              </a:ext>
            </a:extLst>
          </p:cNvPr>
          <p:cNvSpPr/>
          <p:nvPr/>
        </p:nvSpPr>
        <p:spPr>
          <a:xfrm>
            <a:off x="7981608" y="3401755"/>
            <a:ext cx="2071687" cy="928687"/>
          </a:xfrm>
          <a:prstGeom prst="roundRect">
            <a:avLst>
              <a:gd name="adj" fmla="val 41117"/>
            </a:avLst>
          </a:prstGeom>
          <a:solidFill>
            <a:srgbClr val="00858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3AED9D13-9110-EE4D-C5F5-4D91100F875C}"/>
              </a:ext>
            </a:extLst>
          </p:cNvPr>
          <p:cNvSpPr/>
          <p:nvPr/>
        </p:nvSpPr>
        <p:spPr>
          <a:xfrm>
            <a:off x="8036500" y="4471618"/>
            <a:ext cx="2071687" cy="928687"/>
          </a:xfrm>
          <a:prstGeom prst="roundRect">
            <a:avLst>
              <a:gd name="adj" fmla="val 41117"/>
            </a:avLst>
          </a:prstGeom>
          <a:solidFill>
            <a:srgbClr val="008585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CD28827C-194D-D592-51FD-7ACCAD20E1FD}"/>
              </a:ext>
            </a:extLst>
          </p:cNvPr>
          <p:cNvSpPr txBox="1"/>
          <p:nvPr/>
        </p:nvSpPr>
        <p:spPr>
          <a:xfrm>
            <a:off x="7981608" y="3542931"/>
            <a:ext cx="207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Arial Rounded MT Bold" panose="020F0704030504030204" pitchFamily="34" charset="0"/>
                <a:ea typeface="ADLaM Display" panose="020F0502020204030204" pitchFamily="2" charset="0"/>
                <a:cs typeface="Aharoni" panose="02010803020104030203" pitchFamily="2" charset="-79"/>
              </a:rPr>
              <a:t>EXIT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A5155AAA-F5EB-6C2F-4506-A3A44616798F}"/>
              </a:ext>
            </a:extLst>
          </p:cNvPr>
          <p:cNvSpPr txBox="1"/>
          <p:nvPr/>
        </p:nvSpPr>
        <p:spPr>
          <a:xfrm>
            <a:off x="8036500" y="4636459"/>
            <a:ext cx="2071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>
                <a:latin typeface="Arial Rounded MT Bold" panose="020F0704030504030204" pitchFamily="34" charset="0"/>
                <a:ea typeface="ADLaM Display" panose="020F0502020204030204" pitchFamily="2" charset="0"/>
                <a:cs typeface="Aharoni" panose="02010803020104030203" pitchFamily="2" charset="-79"/>
              </a:rPr>
              <a:t>EXIT</a:t>
            </a:r>
            <a:endParaRPr lang="fr-FR" sz="3200" dirty="0">
              <a:latin typeface="Arial Rounded MT Bold" panose="020F0704030504030204" pitchFamily="34" charset="0"/>
              <a:ea typeface="ADLaM Display" panose="020F0502020204030204" pitchFamily="2" charset="0"/>
              <a:cs typeface="Aharoni" panose="02010803020104030203" pitchFamily="2" charset="-79"/>
            </a:endParaRPr>
          </a:p>
        </p:txBody>
      </p: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9F7D020D-5E95-C0D2-8D93-D620486B5190}"/>
              </a:ext>
            </a:extLst>
          </p:cNvPr>
          <p:cNvSpPr/>
          <p:nvPr/>
        </p:nvSpPr>
        <p:spPr>
          <a:xfrm>
            <a:off x="7981608" y="2331892"/>
            <a:ext cx="2071687" cy="928687"/>
          </a:xfrm>
          <a:prstGeom prst="roundRect">
            <a:avLst>
              <a:gd name="adj" fmla="val 41117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13A07D23-CCBA-C017-9783-70B6A4EDD114}"/>
              </a:ext>
            </a:extLst>
          </p:cNvPr>
          <p:cNvSpPr txBox="1"/>
          <p:nvPr/>
        </p:nvSpPr>
        <p:spPr>
          <a:xfrm>
            <a:off x="7981608" y="2473068"/>
            <a:ext cx="207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latin typeface="Arial Rounded MT Bold" panose="020F0704030504030204" pitchFamily="34" charset="0"/>
                <a:ea typeface="ADLaM Display" panose="020F0502020204030204" pitchFamily="2" charset="0"/>
                <a:cs typeface="Aharoni" panose="02010803020104030203" pitchFamily="2" charset="-79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0010492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21</Words>
  <Application>Microsoft Office PowerPoint</Application>
  <PresentationFormat>Grand écran</PresentationFormat>
  <Paragraphs>21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Rounded MT Bold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Maxence HEROUX</dc:creator>
  <cp:lastModifiedBy>Maxence HEROUX</cp:lastModifiedBy>
  <cp:revision>2</cp:revision>
  <dcterms:created xsi:type="dcterms:W3CDTF">2024-03-27T08:02:18Z</dcterms:created>
  <dcterms:modified xsi:type="dcterms:W3CDTF">2024-03-29T10:16:02Z</dcterms:modified>
</cp:coreProperties>
</file>