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2" r:id="rId20"/>
    <p:sldId id="263" r:id="rId21"/>
    <p:sldId id="264" r:id="rId22"/>
    <p:sldId id="278" r:id="rId23"/>
    <p:sldId id="27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7B"/>
    <a:srgbClr val="008686"/>
    <a:srgbClr val="059090"/>
    <a:srgbClr val="007272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921B1-B955-A85E-8677-5F44894FD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3A287-FA1C-716F-AEE4-72C610C01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28BF1-CBE1-4DCB-1E4D-D42689D5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BB5-427A-45C8-89B0-D7F02C9C9FB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DA369-381F-F2F5-C079-8EFC8C0E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0857E-A43E-0F15-7E3F-1E3A6785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A921-057E-4064-94BE-94700C3C8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6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B4EF2-5995-222D-17BE-4A413284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2582A8-E830-6B6B-16CA-F771B09C6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F5C231-4838-7E02-DE00-A5D86CD8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BB5-427A-45C8-89B0-D7F02C9C9FB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3FA0CE-0601-0914-D3E4-6B5B1639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432BE-6F75-EF26-342E-107BC163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A921-057E-4064-94BE-94700C3C8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31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279759-A76F-E1E2-FCA9-6F6B3E82F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A0373-3FEC-0BEB-1F69-CAD88FDC3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0F562D-BAAB-056C-7116-B201B17A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BB5-427A-45C8-89B0-D7F02C9C9FB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C65EE2-9DD8-6636-9295-92E8EA55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27FDEB-886A-63DC-0FD6-42F66913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A921-057E-4064-94BE-94700C3C8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4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612664-19F9-2A2B-03E8-DF40D6FB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53E99-2A45-6ACE-37AB-602B6F64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5A0CF-4825-A9E2-6198-72E9ACF1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BB5-427A-45C8-89B0-D7F02C9C9FB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00B9FE-F386-F83C-3592-2492533D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5DC8C9-0FC4-377C-002E-4C1A2208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A921-057E-4064-94BE-94700C3C8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00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83DB68-9EE2-2FFC-F1B3-17EE8E75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32A6A5-1E49-81D2-B6B1-AB6A75C6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23429-5B14-8C34-B61E-9C8CA857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BB5-427A-45C8-89B0-D7F02C9C9FB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13F65A-9EA5-DFE1-843E-7E6DAF8A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33007-A14F-11C7-95D8-BA4178F0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A921-057E-4064-94BE-94700C3C8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80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F5F71-6386-2F25-0797-E93B5A82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3362D-B00E-1307-9306-AC33C05EA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AD0325-64FD-39A3-7505-00A4EF4E7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9D1000-0E82-2FC5-F036-1C2EE0EA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BB5-427A-45C8-89B0-D7F02C9C9FB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60F408-5BB0-9827-B4E0-D8E0C69D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512A55-FBC8-F58B-9DE2-2F7D7BE9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A921-057E-4064-94BE-94700C3C8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14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70BB9-CC22-1245-16AF-80A408FE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26F1C6-1891-CC40-12B6-04D92D71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91E7E-4D87-7C80-46D4-A54417104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972B95-7AC9-1936-27E0-094D1D81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8340CC-E1B8-8165-7FD1-DCF5801D3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D8A3AB-DABE-30A1-21A4-7DDCE793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BB5-427A-45C8-89B0-D7F02C9C9FB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F366CC-14DB-E02A-8D8E-AAEACEAD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A40603-1994-4472-5265-30CA29E7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A921-057E-4064-94BE-94700C3C8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70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4C517-465D-53CC-77F3-480F7E28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48DC43-51E3-02C0-0CD9-CA838FCD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BB5-427A-45C8-89B0-D7F02C9C9FB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895EE9-25E5-A789-00FD-C80E0550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0103773-B140-F5F3-B6FB-B688E47A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A921-057E-4064-94BE-94700C3C8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63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B15BBD-BB8E-1E1A-8C3B-78593077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BB5-427A-45C8-89B0-D7F02C9C9FB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97511C-DFCC-E90C-97E9-C35AD0C4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3DE18E-D031-5512-CE0F-F071080E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A921-057E-4064-94BE-94700C3C8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29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C31E9-7FDE-BAF7-26A4-4BAEFBDF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07AA2-07B0-BB48-3D36-17E2CF80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8143EA-973E-8D4F-1796-F829B500C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554C0-71F3-C092-1495-BE7DC0BE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BB5-427A-45C8-89B0-D7F02C9C9FB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3B748E-DE7A-DEED-6278-1E1A9DCC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42FC33-AABE-C9CB-418A-CB6E6155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A921-057E-4064-94BE-94700C3C8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38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E454B-316F-6A58-D03F-21F9F296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09D5D1-D06C-FED5-C7BD-735CAE825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AC4C22-099E-BDA5-FAFF-31187CF7E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DFF80A-D0FD-8C21-CB1E-5D944285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BB5-427A-45C8-89B0-D7F02C9C9FB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1E0E6-3803-EFBA-1F84-E2866B96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7AA118-8989-8C7F-E65D-2EE6EDB9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A921-057E-4064-94BE-94700C3C8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2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CD9A10-C788-1C0D-511E-A2FDABC1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4A5A71-8FC9-E1A8-32A1-A5397B34E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EE71B-42BE-3F4B-B472-7E053F008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1BB5-427A-45C8-89B0-D7F02C9C9FBC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1BD7D2-125D-1CBB-40F5-BEBEB1DF2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6D2714-4608-A02A-EBC9-087AFCEFF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A921-057E-4064-94BE-94700C3C8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31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PLAY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54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   ON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  <p:pic>
        <p:nvPicPr>
          <p:cNvPr id="6" name="Graphique 5" descr="Musique avec un remplissage uni">
            <a:extLst>
              <a:ext uri="{FF2B5EF4-FFF2-40B4-BE49-F238E27FC236}">
                <a16:creationId xmlns:a16="http://schemas.microsoft.com/office/drawing/2014/main" id="{1496B891-DE2F-D3A7-8ACD-783BF1C5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3577" y="2682089"/>
            <a:ext cx="914400" cy="10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868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   ON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  <p:pic>
        <p:nvPicPr>
          <p:cNvPr id="6" name="Graphique 5" descr="Musique avec un remplissage uni">
            <a:extLst>
              <a:ext uri="{FF2B5EF4-FFF2-40B4-BE49-F238E27FC236}">
                <a16:creationId xmlns:a16="http://schemas.microsoft.com/office/drawing/2014/main" id="{1496B891-DE2F-D3A7-8ACD-783BF1C5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3577" y="2682089"/>
            <a:ext cx="914400" cy="10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7A7B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   ON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  <p:pic>
        <p:nvPicPr>
          <p:cNvPr id="6" name="Graphique 5" descr="Musique avec un remplissage uni">
            <a:extLst>
              <a:ext uri="{FF2B5EF4-FFF2-40B4-BE49-F238E27FC236}">
                <a16:creationId xmlns:a16="http://schemas.microsoft.com/office/drawing/2014/main" id="{1496B891-DE2F-D3A7-8ACD-783BF1C5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3577" y="2682089"/>
            <a:ext cx="914400" cy="10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0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   OFF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  <p:pic>
        <p:nvPicPr>
          <p:cNvPr id="7" name="Graphique 6" descr="Manette de jeu avec un remplissage uni">
            <a:extLst>
              <a:ext uri="{FF2B5EF4-FFF2-40B4-BE49-F238E27FC236}">
                <a16:creationId xmlns:a16="http://schemas.microsoft.com/office/drawing/2014/main" id="{57151ABE-A945-7A9D-575D-2F5D3A458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684" y="2752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8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868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   OFF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  <p:pic>
        <p:nvPicPr>
          <p:cNvPr id="8" name="Graphique 7" descr="Manette de jeu avec un remplissage uni">
            <a:extLst>
              <a:ext uri="{FF2B5EF4-FFF2-40B4-BE49-F238E27FC236}">
                <a16:creationId xmlns:a16="http://schemas.microsoft.com/office/drawing/2014/main" id="{B75D5CC8-4C62-0F7D-3DBE-7B89B5554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684" y="2752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1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7A7B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   OFF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  <p:pic>
        <p:nvPicPr>
          <p:cNvPr id="2" name="Graphique 1" descr="Manette de jeu avec un remplissage uni">
            <a:extLst>
              <a:ext uri="{FF2B5EF4-FFF2-40B4-BE49-F238E27FC236}">
                <a16:creationId xmlns:a16="http://schemas.microsoft.com/office/drawing/2014/main" id="{5DDEE6E4-BF50-A0F7-B971-696E6F284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684" y="2752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   ON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  <p:pic>
        <p:nvPicPr>
          <p:cNvPr id="2" name="Graphique 1" descr="Manette de jeu avec un remplissage uni">
            <a:extLst>
              <a:ext uri="{FF2B5EF4-FFF2-40B4-BE49-F238E27FC236}">
                <a16:creationId xmlns:a16="http://schemas.microsoft.com/office/drawing/2014/main" id="{56918687-9248-4457-9715-029DCAC6B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684" y="2752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3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868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   ON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  <p:pic>
        <p:nvPicPr>
          <p:cNvPr id="2" name="Graphique 1" descr="Manette de jeu avec un remplissage uni">
            <a:extLst>
              <a:ext uri="{FF2B5EF4-FFF2-40B4-BE49-F238E27FC236}">
                <a16:creationId xmlns:a16="http://schemas.microsoft.com/office/drawing/2014/main" id="{D3E56DDB-A27B-801E-39B9-481CCCCB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684" y="2752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7A7B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   ON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  <p:pic>
        <p:nvPicPr>
          <p:cNvPr id="2" name="Graphique 1" descr="Manette de jeu avec un remplissage uni">
            <a:extLst>
              <a:ext uri="{FF2B5EF4-FFF2-40B4-BE49-F238E27FC236}">
                <a16:creationId xmlns:a16="http://schemas.microsoft.com/office/drawing/2014/main" id="{62A8A7EE-BBFE-83AE-FE7C-FDBFEFED3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684" y="2752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4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EXIT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70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868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PLAY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7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868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EXIT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3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7A7B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EXIT</a:t>
            </a:r>
            <a:endParaRPr lang="fr-FR" sz="14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6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OTHER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2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868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OTHER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47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7A7B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PLAY</a:t>
            </a:r>
            <a:endParaRPr lang="fr-FR" sz="14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1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HELP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1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868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HELP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03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7A7B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HELP</a:t>
            </a:r>
            <a:endParaRPr lang="fr-FR" sz="14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   OFF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  <p:pic>
        <p:nvPicPr>
          <p:cNvPr id="6" name="Graphique 5" descr="Musique avec un remplissage uni">
            <a:extLst>
              <a:ext uri="{FF2B5EF4-FFF2-40B4-BE49-F238E27FC236}">
                <a16:creationId xmlns:a16="http://schemas.microsoft.com/office/drawing/2014/main" id="{1496B891-DE2F-D3A7-8ACD-783BF1C5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3577" y="2682089"/>
            <a:ext cx="914400" cy="10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3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8686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   OFF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  <p:pic>
        <p:nvPicPr>
          <p:cNvPr id="6" name="Graphique 5" descr="Musique avec un remplissage uni">
            <a:extLst>
              <a:ext uri="{FF2B5EF4-FFF2-40B4-BE49-F238E27FC236}">
                <a16:creationId xmlns:a16="http://schemas.microsoft.com/office/drawing/2014/main" id="{1496B891-DE2F-D3A7-8ACD-783BF1C5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3577" y="2682089"/>
            <a:ext cx="914400" cy="10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9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B4C28D7-8079-562E-20EC-518CEFFD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0737"/>
            <a:ext cx="9144000" cy="41170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DB2E6-0F4A-AB2A-F6E3-C9579B176411}"/>
              </a:ext>
            </a:extLst>
          </p:cNvPr>
          <p:cNvSpPr/>
          <p:nvPr/>
        </p:nvSpPr>
        <p:spPr>
          <a:xfrm>
            <a:off x="1593410" y="1176950"/>
            <a:ext cx="9053465" cy="4065006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C41B093-D76C-A293-72CA-A089B238484A}"/>
              </a:ext>
            </a:extLst>
          </p:cNvPr>
          <p:cNvSpPr/>
          <p:nvPr/>
        </p:nvSpPr>
        <p:spPr>
          <a:xfrm>
            <a:off x="4544840" y="2353901"/>
            <a:ext cx="3096285" cy="1683945"/>
          </a:xfrm>
          <a:prstGeom prst="roundRect">
            <a:avLst>
              <a:gd name="adj" fmla="val 41398"/>
            </a:avLst>
          </a:prstGeom>
          <a:solidFill>
            <a:srgbClr val="007A7B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QualityWings787DispL" panose="02000500000000000000" pitchFamily="2" charset="0"/>
              </a:rPr>
              <a:t>   OFF</a:t>
            </a:r>
            <a:endParaRPr lang="fr-FR" sz="1600" b="1" dirty="0">
              <a:solidFill>
                <a:schemeClr val="tx1"/>
              </a:solidFill>
              <a:latin typeface="QualityWings787DispL" panose="02000500000000000000" pitchFamily="2" charset="0"/>
            </a:endParaRPr>
          </a:p>
        </p:txBody>
      </p:sp>
      <p:pic>
        <p:nvPicPr>
          <p:cNvPr id="6" name="Graphique 5" descr="Musique avec un remplissage uni">
            <a:extLst>
              <a:ext uri="{FF2B5EF4-FFF2-40B4-BE49-F238E27FC236}">
                <a16:creationId xmlns:a16="http://schemas.microsoft.com/office/drawing/2014/main" id="{1496B891-DE2F-D3A7-8ACD-783BF1C51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3577" y="2682089"/>
            <a:ext cx="914400" cy="10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671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</Words>
  <Application>Microsoft Office PowerPoint</Application>
  <PresentationFormat>Grand écran</PresentationFormat>
  <Paragraphs>23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QualityWings787DispL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PC23</dc:creator>
  <cp:lastModifiedBy>PC23</cp:lastModifiedBy>
  <cp:revision>4</cp:revision>
  <dcterms:created xsi:type="dcterms:W3CDTF">2024-03-28T22:36:58Z</dcterms:created>
  <dcterms:modified xsi:type="dcterms:W3CDTF">2024-04-11T23:55:35Z</dcterms:modified>
</cp:coreProperties>
</file>