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6" r:id="rId1"/>
  </p:sldMasterIdLst>
  <p:notesMasterIdLst>
    <p:notesMasterId r:id="rId4"/>
  </p:notesMasterIdLst>
  <p:sldIdLst>
    <p:sldId id="256" r:id="rId2"/>
    <p:sldId id="2572" r:id="rId3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1B31"/>
    <a:srgbClr val="FF5F90"/>
    <a:srgbClr val="494949"/>
    <a:srgbClr val="293039"/>
    <a:srgbClr val="00BDB1"/>
    <a:srgbClr val="FF3736"/>
    <a:srgbClr val="FFC737"/>
    <a:srgbClr val="FA401B"/>
    <a:srgbClr val="D12A29"/>
    <a:srgbClr val="39BD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8" autoAdjust="0"/>
    <p:restoredTop sz="99409" autoAdjust="0"/>
  </p:normalViewPr>
  <p:slideViewPr>
    <p:cSldViewPr snapToGrid="0" snapToObjects="1">
      <p:cViewPr varScale="1">
        <p:scale>
          <a:sx n="56" d="100"/>
          <a:sy n="56" d="100"/>
        </p:scale>
        <p:origin x="648" y="114"/>
      </p:cViewPr>
      <p:guideLst>
        <p:guide orient="horz" pos="4320"/>
        <p:guide pos="76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Open Sans Light" panose="020B0306030504020204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4/28/2019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Open Sans Light" panose="020B0306030504020204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0" y="3426452"/>
            <a:ext cx="24377650" cy="5784455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800" b="1" i="0">
                <a:ln>
                  <a:noFill/>
                </a:ln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807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0" y="1"/>
            <a:ext cx="24377650" cy="7337502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800" b="1" i="0">
                <a:ln>
                  <a:noFill/>
                </a:ln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04806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ig Background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23"/>
          </p:nvPr>
        </p:nvSpPr>
        <p:spPr>
          <a:xfrm>
            <a:off x="1" y="0"/>
            <a:ext cx="19393999" cy="13715999"/>
          </a:xfrm>
          <a:custGeom>
            <a:avLst/>
            <a:gdLst>
              <a:gd name="connsiteX0" fmla="*/ 0 w 19393999"/>
              <a:gd name="connsiteY0" fmla="*/ 0 h 13715999"/>
              <a:gd name="connsiteX1" fmla="*/ 19393999 w 19393999"/>
              <a:gd name="connsiteY1" fmla="*/ 0 h 13715999"/>
              <a:gd name="connsiteX2" fmla="*/ 13782907 w 19393999"/>
              <a:gd name="connsiteY2" fmla="*/ 13715999 h 13715999"/>
              <a:gd name="connsiteX3" fmla="*/ 0 w 19393999"/>
              <a:gd name="connsiteY3" fmla="*/ 13715999 h 137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93999" h="13715999">
                <a:moveTo>
                  <a:pt x="0" y="0"/>
                </a:moveTo>
                <a:lnTo>
                  <a:pt x="19393999" y="0"/>
                </a:lnTo>
                <a:lnTo>
                  <a:pt x="13782907" y="13715999"/>
                </a:lnTo>
                <a:lnTo>
                  <a:pt x="0" y="13715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2800" b="1" i="0">
                <a:ln>
                  <a:noFill/>
                </a:ln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21611063" y="669073"/>
            <a:ext cx="2721983" cy="8251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7229177" y="12489366"/>
            <a:ext cx="7103869" cy="7359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4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OF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 noChangeAspect="1"/>
          </p:cNvSpPr>
          <p:nvPr>
            <p:ph type="pic" sz="quarter" idx="26"/>
          </p:nvPr>
        </p:nvSpPr>
        <p:spPr>
          <a:xfrm>
            <a:off x="16511013" y="3673220"/>
            <a:ext cx="3790152" cy="3790152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600" b="1" i="0">
                <a:ln>
                  <a:noFill/>
                </a:ln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3"/>
          <p:cNvSpPr>
            <a:spLocks noGrp="1" noChangeAspect="1"/>
          </p:cNvSpPr>
          <p:nvPr>
            <p:ph type="pic" sz="quarter" idx="27"/>
          </p:nvPr>
        </p:nvSpPr>
        <p:spPr>
          <a:xfrm>
            <a:off x="10335178" y="3673220"/>
            <a:ext cx="3790152" cy="3790152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600" b="1" i="0">
                <a:ln>
                  <a:noFill/>
                </a:ln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13"/>
          <p:cNvSpPr>
            <a:spLocks noGrp="1" noChangeAspect="1"/>
          </p:cNvSpPr>
          <p:nvPr>
            <p:ph type="pic" sz="quarter" idx="28"/>
          </p:nvPr>
        </p:nvSpPr>
        <p:spPr>
          <a:xfrm>
            <a:off x="4159343" y="3673220"/>
            <a:ext cx="3790152" cy="3790152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600" b="1" i="0">
                <a:ln>
                  <a:noFill/>
                </a:ln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92493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262309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86"/>
          <p:cNvSpPr>
            <a:spLocks noChangeArrowheads="1"/>
          </p:cNvSpPr>
          <p:nvPr userDrawn="1"/>
        </p:nvSpPr>
        <p:spPr bwMode="auto">
          <a:xfrm>
            <a:off x="22645839" y="711762"/>
            <a:ext cx="716060" cy="716108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9900" b="1" i="0" dirty="0">
              <a:latin typeface="Roboto Bold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22647138" y="799387"/>
            <a:ext cx="691461" cy="523184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200" b="0" i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pPr algn="ctr"/>
              <a:t>‹N°›</a:t>
            </a:fld>
            <a:endParaRPr lang="id-ID" sz="2200" b="0" i="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762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8" r:id="rId2"/>
    <p:sldLayoutId id="2147484002" r:id="rId3"/>
    <p:sldLayoutId id="2147483998" r:id="rId4"/>
    <p:sldLayoutId id="2147484003" r:id="rId5"/>
  </p:sldLayoutIdLst>
  <p:hf hdr="0" ftr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000" b="1" i="0" kern="1200">
          <a:solidFill>
            <a:schemeClr val="tx1"/>
          </a:solidFill>
          <a:latin typeface="Poppins Bold" panose="02000000000000000000" pitchFamily="2" charset="77"/>
          <a:ea typeface="Roboto" charset="0"/>
          <a:cs typeface="Poppins Bold" panose="02000000000000000000" pitchFamily="2" charset="77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b="0" i="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b="0" i="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b="0" i="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b="0" i="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b="0" i="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pour une image  3">
            <a:extLst>
              <a:ext uri="{FF2B5EF4-FFF2-40B4-BE49-F238E27FC236}">
                <a16:creationId xmlns:a16="http://schemas.microsoft.com/office/drawing/2014/main" id="{354DF892-4FD3-497D-A238-BB5C4CD91383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9" r="9839"/>
          <a:stretch>
            <a:fillRect/>
          </a:stretch>
        </p:blipFill>
        <p:spPr>
          <a:xfrm>
            <a:off x="0" y="1"/>
            <a:ext cx="19393999" cy="13715999"/>
          </a:xfr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F926ED0-3139-4105-8C21-0299B12ADB96}"/>
              </a:ext>
            </a:extLst>
          </p:cNvPr>
          <p:cNvSpPr txBox="1"/>
          <p:nvPr/>
        </p:nvSpPr>
        <p:spPr>
          <a:xfrm>
            <a:off x="17317725" y="7997869"/>
            <a:ext cx="71812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7200" b="1" dirty="0">
                <a:latin typeface="Poppins Bold" panose="02000000000000000000"/>
              </a:rPr>
              <a:t>Présentation du projet 632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05063E-7A8B-48F1-957B-876BAF43198F}"/>
              </a:ext>
            </a:extLst>
          </p:cNvPr>
          <p:cNvSpPr/>
          <p:nvPr/>
        </p:nvSpPr>
        <p:spPr>
          <a:xfrm>
            <a:off x="17421244" y="10471579"/>
            <a:ext cx="57148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Algorithme de Huffman</a:t>
            </a:r>
          </a:p>
        </p:txBody>
      </p:sp>
      <p:pic>
        <p:nvPicPr>
          <p:cNvPr id="1026" name="Picture 2" descr="RÃ©sultat de recherche d'images pour &quot;java  image&quot;">
            <a:extLst>
              <a:ext uri="{FF2B5EF4-FFF2-40B4-BE49-F238E27FC236}">
                <a16:creationId xmlns:a16="http://schemas.microsoft.com/office/drawing/2014/main" id="{DB663638-4EAA-4E1A-AAF5-78BC9AD11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9013" y="7383188"/>
            <a:ext cx="8712309" cy="439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6">
            <a:extLst>
              <a:ext uri="{FF2B5EF4-FFF2-40B4-BE49-F238E27FC236}">
                <a16:creationId xmlns:a16="http://schemas.microsoft.com/office/drawing/2014/main" id="{35C16F0B-20AD-4776-AC78-A1B37DDD20DD}"/>
              </a:ext>
            </a:extLst>
          </p:cNvPr>
          <p:cNvSpPr txBox="1"/>
          <p:nvPr/>
        </p:nvSpPr>
        <p:spPr>
          <a:xfrm>
            <a:off x="1039503" y="12850388"/>
            <a:ext cx="5846922" cy="568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4440"/>
              </a:lnSpc>
            </a:pPr>
            <a:r>
              <a:rPr lang="fr-FR" sz="2000" spc="300" dirty="0">
                <a:solidFill>
                  <a:schemeClr val="bg1">
                    <a:lumMod val="95000"/>
                  </a:schemeClr>
                </a:solidFill>
                <a:latin typeface="Poppins" panose="02000000000000000000" pitchFamily="2" charset="77"/>
                <a:ea typeface="Lato" charset="0"/>
                <a:cs typeface="Poppins" panose="02000000000000000000" pitchFamily="2" charset="77"/>
              </a:rPr>
              <a:t>Présenté Par : Maxence Personnaz</a:t>
            </a:r>
          </a:p>
        </p:txBody>
      </p:sp>
      <p:pic>
        <p:nvPicPr>
          <p:cNvPr id="1028" name="Picture 4" descr="RÃ©sultat de recherche d'images pour &quot;Polytech image&quot;">
            <a:extLst>
              <a:ext uri="{FF2B5EF4-FFF2-40B4-BE49-F238E27FC236}">
                <a16:creationId xmlns:a16="http://schemas.microsoft.com/office/drawing/2014/main" id="{D6D39D65-D542-4F17-81CC-E4CED511B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1191" y="293370"/>
            <a:ext cx="3247296" cy="2067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618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2479462" y="10872367"/>
            <a:ext cx="1141144" cy="11411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4179698" y="11086795"/>
            <a:ext cx="17716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 err="1" smtClean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Démo</a:t>
            </a:r>
            <a:endParaRPr lang="en-US" sz="4200" b="1" dirty="0">
              <a:solidFill>
                <a:schemeClr val="tx2"/>
              </a:solidFill>
              <a:latin typeface="Poppins Bold" panose="02000000000000000000" pitchFamily="2" charset="77"/>
              <a:ea typeface="Roboto" charset="0"/>
              <a:cs typeface="Poppins Bold" panose="02000000000000000000" pitchFamily="2" charset="77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479462" y="8902100"/>
            <a:ext cx="1141144" cy="11411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4179698" y="9116528"/>
            <a:ext cx="1255824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200" b="1" dirty="0" smtClean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Compression et décompression fonctionnelles</a:t>
            </a:r>
            <a:endParaRPr lang="fr-FR" sz="4200" b="1" dirty="0">
              <a:solidFill>
                <a:schemeClr val="tx2"/>
              </a:solidFill>
              <a:latin typeface="Poppins Bold" panose="02000000000000000000" pitchFamily="2" charset="77"/>
              <a:ea typeface="Roboto" charset="0"/>
              <a:cs typeface="Poppins Bold" panose="02000000000000000000" pitchFamily="2" charset="77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495266" y="6996388"/>
            <a:ext cx="1141144" cy="11411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4112379" y="7186034"/>
            <a:ext cx="140983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 err="1" smtClean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Gestion</a:t>
            </a:r>
            <a:r>
              <a:rPr lang="en-US" sz="4200" b="1" dirty="0" smtClean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 du </a:t>
            </a:r>
            <a:r>
              <a:rPr lang="en-US" sz="4200" b="1" dirty="0" err="1" smtClean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projet</a:t>
            </a:r>
            <a:r>
              <a:rPr lang="en-US" sz="4200" b="1" dirty="0" smtClean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 avec </a:t>
            </a:r>
            <a:r>
              <a:rPr lang="en-US" sz="4200" b="1" dirty="0" err="1" smtClean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Github</a:t>
            </a:r>
            <a:r>
              <a:rPr lang="en-US" sz="4200" b="1" dirty="0" smtClean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 (Déjà 1 fork, </a:t>
            </a:r>
            <a:r>
              <a:rPr lang="en-US" sz="4200" b="1" dirty="0" err="1" smtClean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woaw</a:t>
            </a:r>
            <a:r>
              <a:rPr lang="en-US" sz="4200" b="1" dirty="0" smtClean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!)</a:t>
            </a:r>
            <a:endParaRPr lang="en-US" sz="4200" b="1" dirty="0">
              <a:solidFill>
                <a:schemeClr val="tx2"/>
              </a:solidFill>
              <a:latin typeface="Poppins Bold" panose="02000000000000000000" pitchFamily="2" charset="77"/>
              <a:ea typeface="Roboto" charset="0"/>
              <a:cs typeface="Poppins Bold" panose="02000000000000000000" pitchFamily="2" charset="77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495266" y="4973787"/>
            <a:ext cx="1141144" cy="1141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4112379" y="5163433"/>
            <a:ext cx="1638987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 err="1" smtClean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Utilisation</a:t>
            </a:r>
            <a:r>
              <a:rPr lang="en-US" sz="4200" b="1" dirty="0" smtClean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 des </a:t>
            </a:r>
            <a:r>
              <a:rPr lang="en-US" sz="4200" b="1" dirty="0" err="1" smtClean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librairies</a:t>
            </a:r>
            <a:r>
              <a:rPr lang="en-US" sz="4200" b="1" dirty="0" smtClean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 : java.io, </a:t>
            </a:r>
            <a:r>
              <a:rPr lang="en-US" sz="4200" b="1" dirty="0" err="1" smtClean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java.util</a:t>
            </a:r>
            <a:r>
              <a:rPr lang="en-US" sz="42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, </a:t>
            </a:r>
            <a:r>
              <a:rPr lang="en-US" sz="4200" b="1" dirty="0" err="1" smtClean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java.nio.charset</a:t>
            </a:r>
            <a:endParaRPr lang="en-US" sz="4200" b="1" dirty="0">
              <a:solidFill>
                <a:schemeClr val="tx2"/>
              </a:solidFill>
              <a:latin typeface="Poppins Bold" panose="02000000000000000000" pitchFamily="2" charset="77"/>
              <a:ea typeface="Roboto" charset="0"/>
              <a:cs typeface="Poppins Bold" panose="02000000000000000000" pitchFamily="2" charset="77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495266" y="3001635"/>
            <a:ext cx="1141144" cy="11411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4112379" y="3191281"/>
            <a:ext cx="193084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 err="1" smtClean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Découpage</a:t>
            </a:r>
            <a:r>
              <a:rPr lang="en-US" sz="4200" b="1" dirty="0" smtClean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 du </a:t>
            </a:r>
            <a:r>
              <a:rPr lang="en-US" sz="4200" b="1" dirty="0" err="1" smtClean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projet</a:t>
            </a:r>
            <a:r>
              <a:rPr lang="en-US" sz="4200" b="1" dirty="0" smtClean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 </a:t>
            </a:r>
            <a:r>
              <a:rPr lang="en-US" sz="4200" b="1" dirty="0" err="1" smtClean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en</a:t>
            </a:r>
            <a:r>
              <a:rPr lang="en-US" sz="4200" b="1" dirty="0" smtClean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 4 classes : Main, Huffman, </a:t>
            </a:r>
            <a:r>
              <a:rPr lang="en-US" sz="4200" b="1" dirty="0" err="1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P</a:t>
            </a:r>
            <a:r>
              <a:rPr lang="en-US" sz="4200" b="1" dirty="0" err="1" smtClean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arseFreq</a:t>
            </a:r>
            <a:r>
              <a:rPr lang="en-US" sz="4200" b="1" dirty="0" smtClean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 et Node</a:t>
            </a:r>
            <a:endParaRPr lang="en-US" sz="4200" b="1" dirty="0">
              <a:solidFill>
                <a:schemeClr val="tx2"/>
              </a:solidFill>
              <a:latin typeface="Poppins Bold" panose="02000000000000000000" pitchFamily="2" charset="77"/>
              <a:ea typeface="Roboto" charset="0"/>
              <a:cs typeface="Poppins Bold" panose="02000000000000000000" pitchFamily="2" charset="77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433C8A0-F519-E742-9734-21D7C8FB03A9}"/>
              </a:ext>
            </a:extLst>
          </p:cNvPr>
          <p:cNvSpPr>
            <a:spLocks/>
          </p:cNvSpPr>
          <p:nvPr/>
        </p:nvSpPr>
        <p:spPr bwMode="auto">
          <a:xfrm>
            <a:off x="2241725" y="974936"/>
            <a:ext cx="5754781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fr-FR" sz="8000" b="1" spc="300" dirty="0" smtClean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  <a:sym typeface="Bebas Neue" charset="0"/>
              </a:rPr>
              <a:t>Projet</a:t>
            </a:r>
            <a:r>
              <a:rPr lang="en-US" sz="8000" b="1" spc="300" dirty="0" smtClean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  <a:sym typeface="Bebas Neue" charset="0"/>
              </a:rPr>
              <a:t> 632</a:t>
            </a:r>
            <a:endParaRPr lang="en-US" sz="8000" b="1" spc="300" dirty="0">
              <a:solidFill>
                <a:schemeClr val="accent2"/>
              </a:solidFill>
              <a:latin typeface="Poppins Bold" panose="02000000000000000000" pitchFamily="2" charset="77"/>
              <a:ea typeface="Roboto" charset="0"/>
              <a:cs typeface="Poppins Bold" panose="02000000000000000000" pitchFamily="2" charset="77"/>
              <a:sym typeface="Bebas Neue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51F2532-01D2-4FBC-85C2-B3D12D1EAC5E}"/>
              </a:ext>
            </a:extLst>
          </p:cNvPr>
          <p:cNvSpPr txBox="1"/>
          <p:nvPr/>
        </p:nvSpPr>
        <p:spPr>
          <a:xfrm>
            <a:off x="2787362" y="3239832"/>
            <a:ext cx="555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Poppins Bold" panose="02000000000000000000"/>
              </a:rPr>
              <a:t>1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7CECE7E-280A-4B54-BB47-D1A53A4D7CAD}"/>
              </a:ext>
            </a:extLst>
          </p:cNvPr>
          <p:cNvSpPr txBox="1"/>
          <p:nvPr/>
        </p:nvSpPr>
        <p:spPr>
          <a:xfrm>
            <a:off x="2801739" y="5203776"/>
            <a:ext cx="555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Poppins Bold" panose="02000000000000000000"/>
              </a:rPr>
              <a:t>2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D642024-8AC6-49A5-9655-212E5111F8C3}"/>
              </a:ext>
            </a:extLst>
          </p:cNvPr>
          <p:cNvSpPr txBox="1"/>
          <p:nvPr/>
        </p:nvSpPr>
        <p:spPr>
          <a:xfrm>
            <a:off x="2784485" y="7274117"/>
            <a:ext cx="555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Poppins Bold" panose="02000000000000000000"/>
              </a:rPr>
              <a:t>3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AC7D2DC-15BD-4081-84F2-3785FE59DC6C}"/>
              </a:ext>
            </a:extLst>
          </p:cNvPr>
          <p:cNvSpPr txBox="1"/>
          <p:nvPr/>
        </p:nvSpPr>
        <p:spPr>
          <a:xfrm>
            <a:off x="2781610" y="11118614"/>
            <a:ext cx="555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Poppins Bold" panose="02000000000000000000"/>
              </a:rPr>
              <a:t>5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E78B6AD7-150A-42E3-8C69-7773159629D9}"/>
              </a:ext>
            </a:extLst>
          </p:cNvPr>
          <p:cNvSpPr txBox="1"/>
          <p:nvPr/>
        </p:nvSpPr>
        <p:spPr>
          <a:xfrm>
            <a:off x="2778737" y="9131665"/>
            <a:ext cx="555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Poppins Bold" panose="0200000000000000000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6964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5">
      <a:dk1>
        <a:srgbClr val="303030"/>
      </a:dk1>
      <a:lt1>
        <a:srgbClr val="FFFFFF"/>
      </a:lt1>
      <a:dk2>
        <a:srgbClr val="191919"/>
      </a:dk2>
      <a:lt2>
        <a:srgbClr val="FFFFFF"/>
      </a:lt2>
      <a:accent1>
        <a:srgbClr val="F06B7E"/>
      </a:accent1>
      <a:accent2>
        <a:srgbClr val="7F6CA3"/>
      </a:accent2>
      <a:accent3>
        <a:srgbClr val="5DB0B7"/>
      </a:accent3>
      <a:accent4>
        <a:srgbClr val="FEADB8"/>
      </a:accent4>
      <a:accent5>
        <a:srgbClr val="FFC688"/>
      </a:accent5>
      <a:accent6>
        <a:srgbClr val="E3E3E3"/>
      </a:accent6>
      <a:hlink>
        <a:srgbClr val="216BA9"/>
      </a:hlink>
      <a:folHlink>
        <a:srgbClr val="1FB18A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31473</TotalTime>
  <Words>59</Words>
  <Application>Microsoft Office PowerPoint</Application>
  <PresentationFormat>Personnalisé</PresentationFormat>
  <Paragraphs>14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12" baseType="lpstr">
      <vt:lpstr>Arial</vt:lpstr>
      <vt:lpstr>Bebas Neue</vt:lpstr>
      <vt:lpstr>Calibri</vt:lpstr>
      <vt:lpstr>Lato</vt:lpstr>
      <vt:lpstr>Open Sans Light</vt:lpstr>
      <vt:lpstr>Poppins</vt:lpstr>
      <vt:lpstr>Poppins Bold</vt:lpstr>
      <vt:lpstr>Roboto</vt:lpstr>
      <vt:lpstr>Roboto Bold</vt:lpstr>
      <vt:lpstr>Office Theme</vt:lpstr>
      <vt:lpstr>Présentation PowerPoint</vt:lpstr>
      <vt:lpstr>Présentation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Presentations</dc:title>
  <dc:subject/>
  <dc:creator>Slideforest</dc:creator>
  <cp:keywords/>
  <dc:description/>
  <cp:lastModifiedBy>PERSONNAZ Maxence</cp:lastModifiedBy>
  <cp:revision>6522</cp:revision>
  <dcterms:created xsi:type="dcterms:W3CDTF">2014-11-12T21:47:38Z</dcterms:created>
  <dcterms:modified xsi:type="dcterms:W3CDTF">2019-04-28T20:14:46Z</dcterms:modified>
  <cp:category/>
</cp:coreProperties>
</file>