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3"/>
  </p:notes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B31"/>
    <a:srgbClr val="FF5F90"/>
    <a:srgbClr val="494949"/>
    <a:srgbClr val="293039"/>
    <a:srgbClr val="00BDB1"/>
    <a:srgbClr val="FF3736"/>
    <a:srgbClr val="FFC737"/>
    <a:srgbClr val="FA401B"/>
    <a:srgbClr val="D12A29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8" d="100"/>
          <a:sy n="58" d="100"/>
        </p:scale>
        <p:origin x="57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0" y="3426452"/>
            <a:ext cx="24377650" cy="578445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24377650" cy="733750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48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19393999" cy="13715999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1611063" y="669073"/>
            <a:ext cx="2721983" cy="8251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7229177" y="12489366"/>
            <a:ext cx="7103869" cy="735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1651101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10335178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4159343" y="3673220"/>
            <a:ext cx="3790152" cy="379015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tx2"/>
                </a:solidFill>
                <a:latin typeface="Poppins Bold" panose="02000000000000000000" pitchFamily="2" charset="77"/>
                <a:ea typeface="Roboto" charset="0"/>
                <a:cs typeface="Poppins Bold" panose="02000000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249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6"/>
          <p:cNvSpPr>
            <a:spLocks noChangeArrowheads="1"/>
          </p:cNvSpPr>
          <p:nvPr userDrawn="1"/>
        </p:nvSpPr>
        <p:spPr bwMode="auto">
          <a:xfrm>
            <a:off x="22645839" y="711762"/>
            <a:ext cx="716060" cy="71610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9900" b="1" i="0" dirty="0">
              <a:latin typeface="Roboto Bold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47138" y="799387"/>
            <a:ext cx="691461" cy="52318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2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endParaRPr lang="id-ID" sz="22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02" r:id="rId3"/>
    <p:sldLayoutId id="2147483998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Poppins Bold" panose="02000000000000000000" pitchFamily="2" charset="77"/>
          <a:ea typeface="Roboto" charset="0"/>
          <a:cs typeface="Poppins Bold" panose="02000000000000000000" pitchFamily="2" charset="77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354DF892-4FD3-497D-A238-BB5C4CD9138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9839"/>
          <a:stretch>
            <a:fillRect/>
          </a:stretch>
        </p:blipFill>
        <p:spPr/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926ED0-3139-4105-8C21-0299B12ADB96}"/>
              </a:ext>
            </a:extLst>
          </p:cNvPr>
          <p:cNvSpPr txBox="1"/>
          <p:nvPr/>
        </p:nvSpPr>
        <p:spPr>
          <a:xfrm>
            <a:off x="17955491" y="5220393"/>
            <a:ext cx="54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Présentation</a:t>
            </a:r>
            <a:r>
              <a:rPr lang="en-GB" dirty="0"/>
              <a:t> du </a:t>
            </a:r>
            <a:r>
              <a:rPr lang="en-GB" dirty="0" err="1"/>
              <a:t>projet</a:t>
            </a:r>
            <a:r>
              <a:rPr lang="en-GB"/>
              <a:t> 632</a:t>
            </a:r>
          </a:p>
        </p:txBody>
      </p:sp>
    </p:spTree>
    <p:extLst>
      <p:ext uri="{BB962C8B-B14F-4D97-AF65-F5344CB8AC3E}">
        <p14:creationId xmlns:p14="http://schemas.microsoft.com/office/powerpoint/2010/main" val="30361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5">
      <a:dk1>
        <a:srgbClr val="303030"/>
      </a:dk1>
      <a:lt1>
        <a:srgbClr val="FFFFFF"/>
      </a:lt1>
      <a:dk2>
        <a:srgbClr val="191919"/>
      </a:dk2>
      <a:lt2>
        <a:srgbClr val="FFFFFF"/>
      </a:lt2>
      <a:accent1>
        <a:srgbClr val="F06B7E"/>
      </a:accent1>
      <a:accent2>
        <a:srgbClr val="7F6CA3"/>
      </a:accent2>
      <a:accent3>
        <a:srgbClr val="5DB0B7"/>
      </a:accent3>
      <a:accent4>
        <a:srgbClr val="FEADB8"/>
      </a:accent4>
      <a:accent5>
        <a:srgbClr val="FFC688"/>
      </a:accent5>
      <a:accent6>
        <a:srgbClr val="E3E3E3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31416</TotalTime>
  <Words>4</Words>
  <Application>Microsoft Office PowerPoint</Application>
  <PresentationFormat>Personnalisé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Open Sans Light</vt:lpstr>
      <vt:lpstr>Poppins Bold</vt:lpstr>
      <vt:lpstr>Roboto Bold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Slideforest</dc:creator>
  <cp:keywords/>
  <dc:description/>
  <cp:lastModifiedBy>Maxence Personnaz</cp:lastModifiedBy>
  <cp:revision>6507</cp:revision>
  <dcterms:created xsi:type="dcterms:W3CDTF">2014-11-12T21:47:38Z</dcterms:created>
  <dcterms:modified xsi:type="dcterms:W3CDTF">2019-04-28T14:08:50Z</dcterms:modified>
  <cp:category/>
</cp:coreProperties>
</file>