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4"/>
  </p:notesMasterIdLst>
  <p:sldIdLst>
    <p:sldId id="256" r:id="rId2"/>
    <p:sldId id="2572" r:id="rId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B31"/>
    <a:srgbClr val="FF5F90"/>
    <a:srgbClr val="494949"/>
    <a:srgbClr val="293039"/>
    <a:srgbClr val="00BDB1"/>
    <a:srgbClr val="FF3736"/>
    <a:srgbClr val="FFC737"/>
    <a:srgbClr val="FA401B"/>
    <a:srgbClr val="D12A29"/>
    <a:srgbClr val="39B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54" d="100"/>
          <a:sy n="54" d="100"/>
        </p:scale>
        <p:origin x="150" y="180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611063" y="669073"/>
            <a:ext cx="2721983" cy="825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229177" y="12489366"/>
            <a:ext cx="7103869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230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2645839" y="711762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47138" y="799387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8" r:id="rId2"/>
    <p:sldLayoutId id="2147484002" r:id="rId3"/>
    <p:sldLayoutId id="2147483998" r:id="rId4"/>
    <p:sldLayoutId id="2147484003" r:id="rId5"/>
  </p:sldLayoutIdLst>
  <p:hf hdr="0" ftr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54DF892-4FD3-497D-A238-BB5C4CD9138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9839"/>
          <a:stretch>
            <a:fillRect/>
          </a:stretch>
        </p:blipFill>
        <p:spPr>
          <a:xfrm>
            <a:off x="0" y="1"/>
            <a:ext cx="19393999" cy="13715999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926ED0-3139-4105-8C21-0299B12ADB96}"/>
              </a:ext>
            </a:extLst>
          </p:cNvPr>
          <p:cNvSpPr txBox="1"/>
          <p:nvPr/>
        </p:nvSpPr>
        <p:spPr>
          <a:xfrm>
            <a:off x="17766303" y="7721821"/>
            <a:ext cx="65441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800" b="1" dirty="0">
                <a:latin typeface="Poppins Bold" panose="02000000000000000000"/>
              </a:rPr>
              <a:t>Présentation du projet 632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05063E-7A8B-48F1-957B-876BAF43198F}"/>
              </a:ext>
            </a:extLst>
          </p:cNvPr>
          <p:cNvSpPr/>
          <p:nvPr/>
        </p:nvSpPr>
        <p:spPr>
          <a:xfrm>
            <a:off x="17766304" y="10471579"/>
            <a:ext cx="5469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Algorithme de Huffman</a:t>
            </a:r>
          </a:p>
        </p:txBody>
      </p:sp>
      <p:pic>
        <p:nvPicPr>
          <p:cNvPr id="1026" name="Picture 2" descr="RÃ©sultat de recherche d'images pour &quot;java  image&quot;">
            <a:extLst>
              <a:ext uri="{FF2B5EF4-FFF2-40B4-BE49-F238E27FC236}">
                <a16:creationId xmlns:a16="http://schemas.microsoft.com/office/drawing/2014/main" id="{DB663638-4EAA-4E1A-AAF5-78BC9AD1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278" y="7383188"/>
            <a:ext cx="8712309" cy="43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5C16F0B-20AD-4776-AC78-A1B37DDD20DD}"/>
              </a:ext>
            </a:extLst>
          </p:cNvPr>
          <p:cNvSpPr txBox="1"/>
          <p:nvPr/>
        </p:nvSpPr>
        <p:spPr>
          <a:xfrm>
            <a:off x="1113882" y="12712366"/>
            <a:ext cx="5698163" cy="596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fr-FR" sz="2400" spc="300" dirty="0">
                <a:solidFill>
                  <a:schemeClr val="bg1"/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Présenté Par : Maxence Personnaz</a:t>
            </a:r>
          </a:p>
        </p:txBody>
      </p:sp>
      <p:pic>
        <p:nvPicPr>
          <p:cNvPr id="1028" name="Picture 4" descr="RÃ©sultat de recherche d'images pour &quot;Polytech image&quot;">
            <a:extLst>
              <a:ext uri="{FF2B5EF4-FFF2-40B4-BE49-F238E27FC236}">
                <a16:creationId xmlns:a16="http://schemas.microsoft.com/office/drawing/2014/main" id="{D6D39D65-D542-4F17-81CC-E4CED511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191" y="293370"/>
            <a:ext cx="3247296" cy="20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479462" y="10872367"/>
            <a:ext cx="1141144" cy="1141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79698" y="11086795"/>
            <a:ext cx="34836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ELEMENT 05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79462" y="8902100"/>
            <a:ext cx="1141144" cy="1141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79698" y="9116528"/>
            <a:ext cx="3498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ELEMENT 04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95266" y="6996388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12379" y="7186034"/>
            <a:ext cx="3459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ELEMENT 03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95266" y="4973787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112379" y="5163433"/>
            <a:ext cx="34419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ELEMENT 02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495266" y="3001635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112379" y="3191281"/>
            <a:ext cx="33602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ELEMENT 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3C8A0-F519-E742-9734-21D7C8FB03A9}"/>
              </a:ext>
            </a:extLst>
          </p:cNvPr>
          <p:cNvSpPr>
            <a:spLocks/>
          </p:cNvSpPr>
          <p:nvPr/>
        </p:nvSpPr>
        <p:spPr bwMode="auto">
          <a:xfrm>
            <a:off x="2492593" y="974936"/>
            <a:ext cx="525304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SOMMAIRE</a:t>
            </a:r>
            <a:endParaRPr lang="en-US" sz="8000" b="1" spc="300" dirty="0">
              <a:solidFill>
                <a:schemeClr val="accent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1F2532-01D2-4FBC-85C2-B3D12D1EAC5E}"/>
              </a:ext>
            </a:extLst>
          </p:cNvPr>
          <p:cNvSpPr txBox="1"/>
          <p:nvPr/>
        </p:nvSpPr>
        <p:spPr>
          <a:xfrm>
            <a:off x="2787362" y="3239832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7CECE7E-280A-4B54-BB47-D1A53A4D7CAD}"/>
              </a:ext>
            </a:extLst>
          </p:cNvPr>
          <p:cNvSpPr txBox="1"/>
          <p:nvPr/>
        </p:nvSpPr>
        <p:spPr>
          <a:xfrm>
            <a:off x="2801739" y="5203776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642024-8AC6-49A5-9655-212E5111F8C3}"/>
              </a:ext>
            </a:extLst>
          </p:cNvPr>
          <p:cNvSpPr txBox="1"/>
          <p:nvPr/>
        </p:nvSpPr>
        <p:spPr>
          <a:xfrm>
            <a:off x="2784485" y="7274117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2781610" y="11118614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2778737" y="9131665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4</a:t>
            </a:r>
          </a:p>
        </p:txBody>
      </p:sp>
      <p:pic>
        <p:nvPicPr>
          <p:cNvPr id="6" name="Graphique 5" descr="Liste">
            <a:extLst>
              <a:ext uri="{FF2B5EF4-FFF2-40B4-BE49-F238E27FC236}">
                <a16:creationId xmlns:a16="http://schemas.microsoft.com/office/drawing/2014/main" id="{E138761E-2871-49CF-B3BE-0296CE8B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7701" y="3745094"/>
            <a:ext cx="6502587" cy="65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31453</TotalTime>
  <Words>28</Words>
  <Application>Microsoft Office PowerPoint</Application>
  <PresentationFormat>Personnalisé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Calibri</vt:lpstr>
      <vt:lpstr>Lato</vt:lpstr>
      <vt:lpstr>Open Sans Light</vt:lpstr>
      <vt:lpstr>Poppins</vt:lpstr>
      <vt:lpstr>Poppins Bold</vt:lpstr>
      <vt:lpstr>Roboto Bold</vt:lpstr>
      <vt:lpstr>Office Theme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Slideforest</dc:creator>
  <cp:keywords/>
  <dc:description/>
  <cp:lastModifiedBy>Maxence Personnaz</cp:lastModifiedBy>
  <cp:revision>6516</cp:revision>
  <dcterms:created xsi:type="dcterms:W3CDTF">2014-11-12T21:47:38Z</dcterms:created>
  <dcterms:modified xsi:type="dcterms:W3CDTF">2019-04-28T14:55:46Z</dcterms:modified>
  <cp:category/>
</cp:coreProperties>
</file>