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6"/>
  </p:notesMasterIdLst>
  <p:sldIdLst>
    <p:sldId id="256" r:id="rId2"/>
    <p:sldId id="2572" r:id="rId3"/>
    <p:sldId id="2573" r:id="rId4"/>
    <p:sldId id="2574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648" y="114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230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02" r:id="rId3"/>
    <p:sldLayoutId id="2147483998" r:id="rId4"/>
    <p:sldLayoutId id="2147484003" r:id="rId5"/>
  </p:sldLayoutIdLst>
  <p:hf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54DF892-4FD3-497D-A238-BB5C4CD913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9839"/>
          <a:stretch>
            <a:fillRect/>
          </a:stretch>
        </p:blipFill>
        <p:spPr>
          <a:xfrm>
            <a:off x="0" y="1"/>
            <a:ext cx="19393999" cy="1371599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926ED0-3139-4105-8C21-0299B12ADB96}"/>
              </a:ext>
            </a:extLst>
          </p:cNvPr>
          <p:cNvSpPr txBox="1"/>
          <p:nvPr/>
        </p:nvSpPr>
        <p:spPr>
          <a:xfrm>
            <a:off x="17317725" y="7997869"/>
            <a:ext cx="688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200" b="1" dirty="0">
                <a:latin typeface="Poppins Bold" panose="02000000000000000000"/>
              </a:rPr>
              <a:t>Présentation du projet 632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05063E-7A8B-48F1-957B-876BAF43198F}"/>
              </a:ext>
            </a:extLst>
          </p:cNvPr>
          <p:cNvSpPr/>
          <p:nvPr/>
        </p:nvSpPr>
        <p:spPr>
          <a:xfrm>
            <a:off x="17421244" y="10471579"/>
            <a:ext cx="5714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Algorithme de Huffman</a:t>
            </a:r>
          </a:p>
        </p:txBody>
      </p:sp>
      <p:pic>
        <p:nvPicPr>
          <p:cNvPr id="1026" name="Picture 2" descr="RÃ©sultat de recherche d'images pour &quot;java  image&quot;">
            <a:extLst>
              <a:ext uri="{FF2B5EF4-FFF2-40B4-BE49-F238E27FC236}">
                <a16:creationId xmlns:a16="http://schemas.microsoft.com/office/drawing/2014/main" id="{DB663638-4EAA-4E1A-AAF5-78BC9AD1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13" y="7383188"/>
            <a:ext cx="8712309" cy="43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5C16F0B-20AD-4776-AC78-A1B37DDD20DD}"/>
              </a:ext>
            </a:extLst>
          </p:cNvPr>
          <p:cNvSpPr txBox="1"/>
          <p:nvPr/>
        </p:nvSpPr>
        <p:spPr>
          <a:xfrm>
            <a:off x="1039503" y="12850388"/>
            <a:ext cx="5846922" cy="5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fr-FR" sz="2000" spc="300" dirty="0">
                <a:solidFill>
                  <a:schemeClr val="bg1">
                    <a:lumMod val="95000"/>
                  </a:schemeClr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Présenté Par : Maxence Personnaz</a:t>
            </a:r>
          </a:p>
        </p:txBody>
      </p:sp>
      <p:pic>
        <p:nvPicPr>
          <p:cNvPr id="1028" name="Picture 4" descr="RÃ©sultat de recherche d'images pour &quot;Polytech image&quot;">
            <a:extLst>
              <a:ext uri="{FF2B5EF4-FFF2-40B4-BE49-F238E27FC236}">
                <a16:creationId xmlns:a16="http://schemas.microsoft.com/office/drawing/2014/main" id="{D6D39D65-D542-4F17-81CC-E4CED511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191" y="293370"/>
            <a:ext cx="3247296" cy="20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479462" y="10872367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79698" y="11086795"/>
            <a:ext cx="1771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Démo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9462" y="8902100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79698" y="9116528"/>
            <a:ext cx="12558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Compression et décompression fonctionnelles</a:t>
            </a:r>
            <a:endParaRPr lang="fr-FR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95266" y="6996388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12379" y="7186034"/>
            <a:ext cx="140983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Gestion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du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avec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Github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(Déjà 1 fork,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woaw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!)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95266" y="4973787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2379" y="5163433"/>
            <a:ext cx="163898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Utilisation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des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librairies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: java.io,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java.util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java.nio.charset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95266" y="3001635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2379" y="3191281"/>
            <a:ext cx="19308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Découpage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du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4 classes : Main, Huffman, </a:t>
            </a:r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arseFreq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et Node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2241725" y="974936"/>
            <a:ext cx="57547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fr-FR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Projet</a:t>
            </a:r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632</a:t>
            </a:r>
            <a:endParaRPr lang="en-US" sz="8000" b="1" spc="300" dirty="0">
              <a:solidFill>
                <a:schemeClr val="accent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2787362" y="3239832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2801739" y="5203776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2784485" y="7274117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2781610" y="1111861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2778737" y="913166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e 1"/>
          <p:cNvSpPr/>
          <p:nvPr/>
        </p:nvSpPr>
        <p:spPr>
          <a:xfrm rot="5400000">
            <a:off x="5707550" y="6666728"/>
            <a:ext cx="12911390" cy="578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933647" y="500332"/>
            <a:ext cx="31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Poppins Bold"/>
              </a:rPr>
              <a:t>Compression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715114" y="500331"/>
            <a:ext cx="378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Poppins Bold"/>
              </a:rPr>
              <a:t>Décompression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892" y="8559258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9892" y="7072069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696" y="4303707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696" y="2729684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696" y="1171604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837792" y="1409801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852169" y="2959673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834915" y="4581436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832040" y="880550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829167" y="730163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  <p:sp>
        <p:nvSpPr>
          <p:cNvPr id="15" name="TextBox 70"/>
          <p:cNvSpPr txBox="1"/>
          <p:nvPr/>
        </p:nvSpPr>
        <p:spPr>
          <a:xfrm>
            <a:off x="1778069" y="1195309"/>
            <a:ext cx="667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textFileToArray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url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7403" y="11937314"/>
            <a:ext cx="1141144" cy="1141144"/>
          </a:xfrm>
          <a:prstGeom prst="rect">
            <a:avLst/>
          </a:prstGeom>
          <a:solidFill>
            <a:srgbClr val="041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403" y="10001551"/>
            <a:ext cx="1141144" cy="1141144"/>
          </a:xfrm>
          <a:prstGeom prst="rect">
            <a:avLst/>
          </a:prstGeom>
          <a:solidFill>
            <a:srgbClr val="FF5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829551" y="12183561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Poppins Bold" panose="02000000000000000000"/>
              </a:rPr>
              <a:t>7</a:t>
            </a:r>
            <a:endParaRPr lang="en-GB" b="1" dirty="0">
              <a:solidFill>
                <a:schemeClr val="bg1"/>
              </a:solidFill>
              <a:latin typeface="Poppins Bold" panose="0200000000000000000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826678" y="10351887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6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778068" y="1693820"/>
            <a:ext cx="8467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Read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text, count the characters and place the frequencies into 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array of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255 integers. Increments the character's ASCII code every time we find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it. Also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a frequencies file based on the array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1" name="TextBox 70"/>
          <p:cNvSpPr txBox="1"/>
          <p:nvPr/>
        </p:nvSpPr>
        <p:spPr>
          <a:xfrm>
            <a:off x="1723434" y="2693429"/>
            <a:ext cx="788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fillNodes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int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[]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freq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723433" y="3191940"/>
            <a:ext cx="852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an array of independent nodes containing a code from 0 to 254 and a frequency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. Order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them in a specific way : find the minimum of frequencies and the minimum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comparing ASCII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code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3" name="TextBox 70"/>
          <p:cNvSpPr txBox="1"/>
          <p:nvPr/>
        </p:nvSpPr>
        <p:spPr>
          <a:xfrm>
            <a:off x="1737810" y="4208802"/>
            <a:ext cx="843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Node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buildTree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37809" y="4707313"/>
            <a:ext cx="8507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tree from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of Nodes we previously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created. Work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on a clone of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because as we advance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algorithm we'll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remove each node of the array so we won't have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duplicate. 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search for the two minimum nodes, and when found, we create the father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of them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which will have the sum of the frequencies of the 2 previous node as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its frequency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and the two others will be deleted, until only one node is left, the root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5" name="TextBox 70"/>
          <p:cNvSpPr txBox="1"/>
          <p:nvPr/>
        </p:nvSpPr>
        <p:spPr>
          <a:xfrm>
            <a:off x="1734933" y="6966390"/>
            <a:ext cx="851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dfSearch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(Node root,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codeBin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734932" y="7464901"/>
            <a:ext cx="843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Depth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first search through the tree to fill the binary code of the leaves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tree.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left son will have the code 0 and the right son, 1. Recursive method.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7" name="TextBox 70"/>
          <p:cNvSpPr txBox="1"/>
          <p:nvPr/>
        </p:nvSpPr>
        <p:spPr>
          <a:xfrm>
            <a:off x="1732058" y="8412744"/>
            <a:ext cx="498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createFreqFile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732057" y="8911255"/>
            <a:ext cx="8437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file from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freqFile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filled with the frequencies of each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characters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9" name="TextBox 70"/>
          <p:cNvSpPr txBox="1"/>
          <p:nvPr/>
        </p:nvSpPr>
        <p:spPr>
          <a:xfrm>
            <a:off x="1729183" y="9841851"/>
            <a:ext cx="92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createBinCode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729182" y="10340362"/>
            <a:ext cx="8516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binary chain. Every time we find a character in the text saved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in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variable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fullText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we look at the node related to this character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and add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its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binCode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to the binary chain. We then normalize the binary chain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so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chain will be divisible by eight. 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31" name="TextBox 70"/>
          <p:cNvSpPr txBox="1"/>
          <p:nvPr/>
        </p:nvSpPr>
        <p:spPr>
          <a:xfrm>
            <a:off x="1691802" y="11823056"/>
            <a:ext cx="6771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bitToByte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binCode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691801" y="12321567"/>
            <a:ext cx="855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string of characters for each byte on the binary chain passed 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parameter and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put this bytes chain into a file named compressed.txt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173464" y="8935941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173464" y="5999519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189268" y="4300831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189268" y="2778566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89268" y="1306751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13481364" y="1544948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13495741" y="300855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13478487" y="4578560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13475612" y="9182188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13472739" y="622908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  <p:sp>
        <p:nvSpPr>
          <p:cNvPr id="43" name="TextBox 70"/>
          <p:cNvSpPr txBox="1"/>
          <p:nvPr/>
        </p:nvSpPr>
        <p:spPr>
          <a:xfrm>
            <a:off x="14421641" y="1330456"/>
            <a:ext cx="69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freqFileToArray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URL)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170975" y="10619782"/>
            <a:ext cx="1141144" cy="1141144"/>
          </a:xfrm>
          <a:prstGeom prst="rect">
            <a:avLst/>
          </a:prstGeom>
          <a:solidFill>
            <a:srgbClr val="FF5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13470250" y="10970118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6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14421640" y="1828967"/>
            <a:ext cx="8467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Read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frequencies file and insert the data read into a 255 integer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array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which represents characters from the text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49" name="TextBox 70"/>
          <p:cNvSpPr txBox="1"/>
          <p:nvPr/>
        </p:nvSpPr>
        <p:spPr>
          <a:xfrm>
            <a:off x="14367006" y="2742311"/>
            <a:ext cx="839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compressedToBinCode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URL)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4367005" y="3240822"/>
            <a:ext cx="852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Read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every characters of the compressed file and convert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them into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bytes, then add them to a Binary chain which is returned.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1" name="TextBox 70"/>
          <p:cNvSpPr txBox="1"/>
          <p:nvPr/>
        </p:nvSpPr>
        <p:spPr>
          <a:xfrm>
            <a:off x="14366863" y="4243302"/>
            <a:ext cx="788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fillNodes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int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[]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freq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14366862" y="4741813"/>
            <a:ext cx="852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an array of independent nodes containing a code from 0 to 254 and a frequency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. Order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them in a specific way : find the minimum of frequencies and the minimum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comparing ASCII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code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3" name="TextBox 70"/>
          <p:cNvSpPr txBox="1"/>
          <p:nvPr/>
        </p:nvSpPr>
        <p:spPr>
          <a:xfrm>
            <a:off x="14381239" y="5913952"/>
            <a:ext cx="843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Node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buildTree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nodes)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381238" y="6412463"/>
            <a:ext cx="8507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tree from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of Nodes we previously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created. Work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on a clone of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because as we advance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algorithm we'll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remove each node of the array so we won't have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duplicate. 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search for the two minimum nodes, and when found, we create the father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of them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which will have the sum of the frequencies of the 2 previous node as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its frequency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and the two others will be deleted, until only one node is left, the root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5" name="TextBox 70"/>
          <p:cNvSpPr txBox="1"/>
          <p:nvPr/>
        </p:nvSpPr>
        <p:spPr>
          <a:xfrm>
            <a:off x="14378362" y="8757799"/>
            <a:ext cx="851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dfSearch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(Node root,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codeBin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4378361" y="9256310"/>
            <a:ext cx="843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Depth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first search through the tree to fill the binary code of the leaves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tree.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left son will have the code 0 and the right son, 1. Recursive method.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7" name="TextBox 70"/>
          <p:cNvSpPr txBox="1"/>
          <p:nvPr/>
        </p:nvSpPr>
        <p:spPr>
          <a:xfrm>
            <a:off x="14375486" y="10531971"/>
            <a:ext cx="10142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5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reBuildText</a:t>
            </a:r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5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nodes, String </a:t>
            </a:r>
            <a:r>
              <a:rPr lang="en-US" sz="25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binCode</a:t>
            </a:r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14367006" y="11031681"/>
            <a:ext cx="85220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ebuild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text from the binary code and the nodes. While the binary chain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isn't empty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we iterate through every characters and test if their binary code fits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with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beginning of the full binary code. If so, we remove the character binary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chain from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full binary chain and we add the character itself to a variable that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will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be the full text. Also, since we're removing useless 0s at the end of the text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. 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file with the full decoded text at Data/Decompressed.txt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83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73524" y="862642"/>
            <a:ext cx="15130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/>
              <a:t>C’est moi qui ai trouvé ISO-8859-1, voilà !</a:t>
            </a:r>
            <a:endParaRPr lang="fr-FR" sz="8000" dirty="0"/>
          </a:p>
        </p:txBody>
      </p:sp>
      <p:sp>
        <p:nvSpPr>
          <p:cNvPr id="3" name="ZoneTexte 2"/>
          <p:cNvSpPr txBox="1"/>
          <p:nvPr/>
        </p:nvSpPr>
        <p:spPr>
          <a:xfrm>
            <a:off x="16114143" y="8177842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Merci </a:t>
            </a:r>
            <a:r>
              <a:rPr lang="fr-FR" sz="1800" dirty="0" smtClean="0">
                <a:sym typeface="Wingdings" panose="05000000000000000000" pitchFamily="2" charset="2"/>
              </a:rPr>
              <a:t>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34024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31524</TotalTime>
  <Words>759</Words>
  <Application>Microsoft Office PowerPoint</Application>
  <PresentationFormat>Personnalisé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5" baseType="lpstr">
      <vt:lpstr>Arial</vt:lpstr>
      <vt:lpstr>Bebas Neue</vt:lpstr>
      <vt:lpstr>Calibri</vt:lpstr>
      <vt:lpstr>Lato</vt:lpstr>
      <vt:lpstr>Open Sans Light</vt:lpstr>
      <vt:lpstr>Poppins</vt:lpstr>
      <vt:lpstr>Poppins Bold</vt:lpstr>
      <vt:lpstr>Roboto</vt:lpstr>
      <vt:lpstr>Roboto Bold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Maxence Personnaz</cp:lastModifiedBy>
  <cp:revision>6536</cp:revision>
  <dcterms:created xsi:type="dcterms:W3CDTF">2014-11-12T21:47:38Z</dcterms:created>
  <dcterms:modified xsi:type="dcterms:W3CDTF">2019-04-29T07:34:33Z</dcterms:modified>
  <cp:category/>
</cp:coreProperties>
</file>