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2C51B-6E05-2CC5-764C-B45BD6E92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43A0F6-18E6-1AE4-9ABD-074EBBDAE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6953D4-AC25-D0BF-01BA-F44D2B52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2167-86A2-48EA-BEBC-638FF84786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65F1AF-E98F-08BD-61C4-4A00E544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5A8176-F3CA-19BE-00E3-93155D90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3E0A-CE87-448A-B7B4-D8CBA7285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10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44924-B628-66E3-DB00-82ADDD62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B5E066-CF63-575F-57CC-F08555ACB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4BE1A7-4FEE-3BF5-9208-A775FFFD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2167-86A2-48EA-BEBC-638FF84786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9C61B7-4489-F456-E4D3-73E112F6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E376E2-C1F6-FCF9-9241-644A94B8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3E0A-CE87-448A-B7B4-D8CBA7285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26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653AB7-92A7-9391-D8AB-04B95D902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A8BAF7-1A69-2061-C186-B3C0AD15E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2415F-A52F-6C2F-8252-1481C205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2167-86A2-48EA-BEBC-638FF84786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CA404-2FA8-78C5-8E58-5E27F518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85D761-F05B-A3C6-B881-A895E094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3E0A-CE87-448A-B7B4-D8CBA7285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82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BAE82-B90C-0602-6C5C-877B54F4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F6AAF-86D8-857E-DD72-B59B24D7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0EC383-0D73-AF68-7E3D-1CD6CBA6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2167-86A2-48EA-BEBC-638FF84786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E1FED-AA20-8955-FFD4-DF4222CE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963BC0-0563-16B7-4C38-6A942D0B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3E0A-CE87-448A-B7B4-D8CBA7285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9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9DA06-A7CE-7789-A159-5AAD69CB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C2931A-B613-274A-1FB4-EE262637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5B58C-77B4-3A6F-CA19-9F9811F9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2167-86A2-48EA-BEBC-638FF84786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D8CC0C-B533-2FAF-9FD4-4A4BF642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F0E270-2941-C080-273A-B44E0890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3E0A-CE87-448A-B7B4-D8CBA7285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03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2627F-CC38-9DD6-1D42-9FB41B30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BF6720-9F87-32B6-C08E-75F6845BA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6A15AE-DF42-3C4A-3FDD-14DB0EC2E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B87640-4808-8E38-102D-5368A124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2167-86A2-48EA-BEBC-638FF84786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595D4-A058-EEE1-F162-64BD7E5C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9DF58C-78DD-6DDD-14E6-AE557614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3E0A-CE87-448A-B7B4-D8CBA7285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13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0E8D0-C848-4578-92C3-01C5BDF2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F39713-7CB7-06ED-C2E2-A68C74F39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46869F-4B8B-7C35-ED3C-B8003048E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DE5883-D86A-5F74-59C4-3144000A5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16B20C-B5B5-2160-CEA4-DEBBEBED5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B2A02A-5C17-F6BD-102E-52B1269E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2167-86A2-48EA-BEBC-638FF84786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84490B-8E7D-A180-71B5-61033F6D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876547-5D7A-772E-B51C-4E82EF8C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3E0A-CE87-448A-B7B4-D8CBA7285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24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C19DB-4394-5ECD-AEDB-3DC56EF7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B99408-CE7B-41D4-BD30-4E6AB0BC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2167-86A2-48EA-BEBC-638FF84786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2765B1-A7C3-AEDD-F88E-322E47CA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CF8819-409F-D18E-D163-E11EEE5B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3E0A-CE87-448A-B7B4-D8CBA7285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75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B275496-0729-F5EE-C3BD-9E08F912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2167-86A2-48EA-BEBC-638FF84786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0A41AD-4700-B28F-9289-3DC7A7BE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1FB653-D8B6-C483-0551-12998047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3E0A-CE87-448A-B7B4-D8CBA7285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1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31101-74C1-84B8-FA9B-2BC47CB0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29F57-1D67-0DFD-B229-21B37506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020B87-F36B-E847-E56A-F09C0B7B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B09650-BCF3-876D-8401-306D51C5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2167-86A2-48EA-BEBC-638FF84786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4F22D4-C500-1022-A6DD-10E3D265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E4B1A6-C5DB-2959-F08C-890D6496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3E0A-CE87-448A-B7B4-D8CBA7285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4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6B293-2FE5-794C-F9A8-DFBEBFC4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CBECC8-5CFE-3C1A-11B3-72A90649F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25C3D-BCA4-EA80-4492-87F14EEA2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59E801-8140-E9F1-3B53-0DF60148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22167-86A2-48EA-BEBC-638FF84786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8F3F6-7FF4-F346-7F75-BF89649B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790A67-00F9-B9BC-EFD8-D1553545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3E0A-CE87-448A-B7B4-D8CBA7285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93CC0C-F01B-7254-56F2-9A183EEC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AE0A19-EC9C-6225-6993-882C5538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EC4CB-3165-B130-7097-E31A0F5A0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2167-86A2-48EA-BEBC-638FF84786B2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6A8478-6B62-A593-7429-71AEC2898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FF7C15-3AF6-5C47-0430-00FDF2B9C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3E0A-CE87-448A-B7B4-D8CBA7285E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1DC0934-3D28-4CAD-5A05-A3E37046B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24165"/>
              </p:ext>
            </p:extLst>
          </p:nvPr>
        </p:nvGraphicFramePr>
        <p:xfrm>
          <a:off x="2032000" y="2072640"/>
          <a:ext cx="812800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067">
                  <a:extLst>
                    <a:ext uri="{9D8B030D-6E8A-4147-A177-3AD203B41FA5}">
                      <a16:colId xmlns:a16="http://schemas.microsoft.com/office/drawing/2014/main" val="3358705458"/>
                    </a:ext>
                  </a:extLst>
                </a:gridCol>
                <a:gridCol w="6239933">
                  <a:extLst>
                    <a:ext uri="{9D8B030D-6E8A-4147-A177-3AD203B41FA5}">
                      <a16:colId xmlns:a16="http://schemas.microsoft.com/office/drawing/2014/main" val="2222463005"/>
                    </a:ext>
                  </a:extLst>
                </a:gridCol>
              </a:tblGrid>
              <a:tr h="270934">
                <a:tc gridSpan="2">
                  <a:txBody>
                    <a:bodyPr/>
                    <a:lstStyle/>
                    <a:p>
                      <a:r>
                        <a:rPr lang="fr-FR" sz="1400" dirty="0"/>
                        <a:t>CHARTE DE PROJET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96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100" dirty="0"/>
                        <a:t>Nom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84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Rédacteur / commanditaire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75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Dates / délais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903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Présentation synthétique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41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Exposé du besoin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9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Périmètre couvert par le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99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Objectif du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61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Critères de succès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8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8072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Vatry</dc:creator>
  <cp:lastModifiedBy>Etienne Vatry</cp:lastModifiedBy>
  <cp:revision>1</cp:revision>
  <dcterms:created xsi:type="dcterms:W3CDTF">2022-10-20T12:27:12Z</dcterms:created>
  <dcterms:modified xsi:type="dcterms:W3CDTF">2022-10-20T12:27:27Z</dcterms:modified>
</cp:coreProperties>
</file>