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gGVBSP7qIjgoZLkn2FJnVPBLbL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2684575" y="979325"/>
            <a:ext cx="5874900" cy="42408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714902" y="979329"/>
            <a:ext cx="7104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Enjeu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3235732" y="1730918"/>
            <a:ext cx="118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Innovation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3192964" y="2482507"/>
            <a:ext cx="12323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Autonomie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3589876" y="3234096"/>
            <a:ext cx="8515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Budget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3591470" y="4028263"/>
            <a:ext cx="8338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3160520" y="4637764"/>
            <a:ext cx="12648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Contraintes</a:t>
            </a:r>
            <a:endParaRPr/>
          </a:p>
        </p:txBody>
      </p:sp>
      <p:cxnSp>
        <p:nvCxnSpPr>
          <p:cNvPr id="91" name="Google Shape;91;p1"/>
          <p:cNvCxnSpPr/>
          <p:nvPr/>
        </p:nvCxnSpPr>
        <p:spPr>
          <a:xfrm flipH="1" rot="10800000">
            <a:off x="4425353" y="1196570"/>
            <a:ext cx="3927486" cy="620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1"/>
          <p:cNvCxnSpPr/>
          <p:nvPr/>
        </p:nvCxnSpPr>
        <p:spPr>
          <a:xfrm flipH="1" rot="10800000">
            <a:off x="4425353" y="1912483"/>
            <a:ext cx="3927486" cy="620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1"/>
          <p:cNvCxnSpPr/>
          <p:nvPr/>
        </p:nvCxnSpPr>
        <p:spPr>
          <a:xfrm flipH="1" rot="10800000">
            <a:off x="4425353" y="2660971"/>
            <a:ext cx="3927486" cy="620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4" name="Google Shape;94;p1"/>
          <p:cNvCxnSpPr/>
          <p:nvPr/>
        </p:nvCxnSpPr>
        <p:spPr>
          <a:xfrm flipH="1" rot="10800000">
            <a:off x="4425353" y="3412386"/>
            <a:ext cx="3927486" cy="620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5" name="Google Shape;95;p1"/>
          <p:cNvCxnSpPr/>
          <p:nvPr/>
        </p:nvCxnSpPr>
        <p:spPr>
          <a:xfrm flipH="1" rot="10800000">
            <a:off x="4425353" y="4179480"/>
            <a:ext cx="3927486" cy="620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6" name="Google Shape;96;p1"/>
          <p:cNvCxnSpPr/>
          <p:nvPr/>
        </p:nvCxnSpPr>
        <p:spPr>
          <a:xfrm flipH="1" rot="10800000">
            <a:off x="4425353" y="4853628"/>
            <a:ext cx="3927486" cy="620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7" name="Google Shape;97;p1"/>
          <p:cNvCxnSpPr/>
          <p:nvPr/>
        </p:nvCxnSpPr>
        <p:spPr>
          <a:xfrm flipH="1">
            <a:off x="6020400" y="1196570"/>
            <a:ext cx="75600" cy="72960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" name="Google Shape;98;p1"/>
          <p:cNvCxnSpPr/>
          <p:nvPr/>
        </p:nvCxnSpPr>
        <p:spPr>
          <a:xfrm>
            <a:off x="6616050" y="1907575"/>
            <a:ext cx="851400" cy="73770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" name="Google Shape;99;p1"/>
          <p:cNvCxnSpPr>
            <a:endCxn id="88" idx="3"/>
          </p:cNvCxnSpPr>
          <p:nvPr/>
        </p:nvCxnSpPr>
        <p:spPr>
          <a:xfrm flipH="1">
            <a:off x="4441456" y="2673262"/>
            <a:ext cx="3061200" cy="74550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" name="Google Shape;100;p1"/>
          <p:cNvCxnSpPr>
            <a:stCxn id="88" idx="3"/>
          </p:cNvCxnSpPr>
          <p:nvPr/>
        </p:nvCxnSpPr>
        <p:spPr>
          <a:xfrm>
            <a:off x="4441456" y="3418762"/>
            <a:ext cx="1261800" cy="78810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" name="Google Shape;101;p1"/>
          <p:cNvCxnSpPr/>
          <p:nvPr/>
        </p:nvCxnSpPr>
        <p:spPr>
          <a:xfrm flipH="1">
            <a:off x="5436394" y="4185682"/>
            <a:ext cx="1357312" cy="667946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" name="Google Shape;102;p1"/>
          <p:cNvCxnSpPr/>
          <p:nvPr/>
        </p:nvCxnSpPr>
        <p:spPr>
          <a:xfrm>
            <a:off x="5983300" y="1916900"/>
            <a:ext cx="1554000" cy="75510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1"/>
          <p:cNvCxnSpPr/>
          <p:nvPr/>
        </p:nvCxnSpPr>
        <p:spPr>
          <a:xfrm rot="10800000">
            <a:off x="6094975" y="1219100"/>
            <a:ext cx="549000" cy="69780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1"/>
          <p:cNvCxnSpPr>
            <a:endCxn id="88" idx="3"/>
          </p:cNvCxnSpPr>
          <p:nvPr/>
        </p:nvCxnSpPr>
        <p:spPr>
          <a:xfrm rot="10800000">
            <a:off x="4441456" y="3418762"/>
            <a:ext cx="2352300" cy="76080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1"/>
          <p:cNvCxnSpPr/>
          <p:nvPr/>
        </p:nvCxnSpPr>
        <p:spPr>
          <a:xfrm flipH="1">
            <a:off x="5386388" y="4212929"/>
            <a:ext cx="303798" cy="634497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2022-10-17T19:02:31Z</dcterms:created>
  <dc:creator>MAX BHL</dc:creator>
</cp:coreProperties>
</file>