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7E0307-B85C-446A-8EF0-0407D435D787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7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6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7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506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493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3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3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5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8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EF52CC-F3D9-41D4-BCE4-C208E61A3F31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u="sng" dirty="0" smtClean="0"/>
              <a:t>Evolución de la  web</a:t>
            </a:r>
            <a:endParaRPr lang="es-CL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 Explorando la web 1.0 y la web 2.0   </a:t>
            </a:r>
          </a:p>
          <a:p>
            <a:r>
              <a:rPr lang="es-ES" dirty="0" smtClean="0"/>
              <a:t>Nombres : Jorge Sagárdia y Elías Ibacache</a:t>
            </a:r>
          </a:p>
          <a:p>
            <a:r>
              <a:rPr lang="es-ES" dirty="0" smtClean="0"/>
              <a:t>Nombre del docente : Edgardo cayo Miranda    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4" y="1600198"/>
            <a:ext cx="2252748" cy="10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u="sng" dirty="0" smtClean="0"/>
              <a:t>Exploraremos las distintas diferencias entre la web 1.0 y web 2.0</a:t>
            </a:r>
            <a:endParaRPr lang="es-CL" u="sng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Web 1.0</a:t>
            </a:r>
            <a:endParaRPr lang="es-CL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1.- Solo permite la lectura. </a:t>
            </a:r>
          </a:p>
          <a:p>
            <a:r>
              <a:rPr lang="es-ES" dirty="0" smtClean="0"/>
              <a:t>2.- Los usuarios no tienen interacción con la web.</a:t>
            </a:r>
          </a:p>
          <a:p>
            <a:r>
              <a:rPr lang="es-ES" dirty="0" smtClean="0"/>
              <a:t>3.- La información es unidireccional. </a:t>
            </a:r>
          </a:p>
          <a:p>
            <a:r>
              <a:rPr lang="es-ES" dirty="0" smtClean="0"/>
              <a:t>4.- El usuario solo puede consumir el contenido de la web.</a:t>
            </a:r>
          </a:p>
          <a:p>
            <a:r>
              <a:rPr lang="es-ES" dirty="0" smtClean="0"/>
              <a:t>5.- Solo el web master puede cambiar el contenido de la web.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Web 2.0</a:t>
            </a:r>
            <a:endParaRPr lang="es-CL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1.-EL usuario puede crear y personalizar el contenido de la web.</a:t>
            </a:r>
          </a:p>
          <a:p>
            <a:r>
              <a:rPr lang="es-ES" dirty="0" smtClean="0"/>
              <a:t>2.-Permite la interacción de usuarios. </a:t>
            </a:r>
          </a:p>
          <a:p>
            <a:r>
              <a:rPr lang="es-ES" dirty="0" smtClean="0"/>
              <a:t>3.-La información es tanto bidireccional como multidireccional.</a:t>
            </a:r>
          </a:p>
          <a:p>
            <a:r>
              <a:rPr lang="es-ES" dirty="0" smtClean="0"/>
              <a:t>4.-La evolución de la web es continua.</a:t>
            </a:r>
          </a:p>
          <a:p>
            <a:r>
              <a:rPr lang="es-ES" dirty="0" smtClean="0"/>
              <a:t>5.-Facilidad de herramientas para compartir información sin necesidad de instalación.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494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>
                <a:solidFill>
                  <a:srgbClr val="00B0F0"/>
                </a:solidFill>
              </a:rPr>
              <a:t>Sitios web de 1.0 y 2.0</a:t>
            </a:r>
            <a:endParaRPr lang="es-CL" u="sng" dirty="0">
              <a:solidFill>
                <a:srgbClr val="00B0F0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Link de web 1.0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http://info.cern.ch/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Link de web 2.0</a:t>
            </a:r>
            <a:endParaRPr lang="es-C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L" dirty="0"/>
              <a:t>https://www.youtube.com/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38" y="3772901"/>
            <a:ext cx="4372494" cy="22092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67" y="3793647"/>
            <a:ext cx="4342891" cy="21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>
                <a:solidFill>
                  <a:schemeClr val="accent5">
                    <a:lumMod val="75000"/>
                  </a:schemeClr>
                </a:solidFill>
              </a:rPr>
              <a:t>Análisis comparativo</a:t>
            </a:r>
            <a:endParaRPr lang="es-CL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Web 1.0</a:t>
            </a:r>
            <a:endParaRPr lang="es-CL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 la página en la cual lo único interactivo son sus links, el diseño es en toda la página no tiene presentación, sus colores son básicos, sin imágenes o información explicita que ayude a saber qué hacer en el sitio no se puede crear o modificar el contenido, solo podemos acceder a la información subida.  </a:t>
            </a:r>
            <a:endParaRPr lang="es-CL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Web 2.0</a:t>
            </a:r>
            <a:endParaRPr lang="es-CL" dirty="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Al investigar el diseño de la página interactúa de manera de presentación simple pero intuitivo, el usuario tiene a disposición herramientas y opciones que ayudan a llegar a la información deseada, también ayudan a ubicar al usuario donde esta y como llegar a diferentes sitios de cada contenido que investiga, también puede crear, modificar, eliminar, etc.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838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u="sng" dirty="0" smtClean="0">
                <a:solidFill>
                  <a:srgbClr val="FF0000"/>
                </a:solidFill>
              </a:rPr>
              <a:t>Ejemplos de análisis comparativo de las web 1.0 y web 2.0</a:t>
            </a:r>
            <a:endParaRPr lang="es-CL" u="sng" dirty="0">
              <a:solidFill>
                <a:srgbClr val="FF0000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6123" y="2697822"/>
            <a:ext cx="4718050" cy="1623150"/>
          </a:xfrm>
          <a:prstGeom prst="rect">
            <a:avLst/>
          </a:prstGeom>
        </p:spPr>
      </p:pic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8548" y="2697822"/>
            <a:ext cx="4718050" cy="14935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42" y="4732795"/>
            <a:ext cx="4701831" cy="107058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548" y="4505498"/>
            <a:ext cx="4825753" cy="12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u="sng" dirty="0"/>
              <a:t>Reflexión personal </a:t>
            </a:r>
            <a:endParaRPr lang="es-CL" u="sng" dirty="0"/>
          </a:p>
        </p:txBody>
      </p:sp>
      <p:sp>
        <p:nvSpPr>
          <p:cNvPr id="13" name="Subtítulo 1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 web nos a ayudado a lo largo de su principios buscando, informando y actualizando su contenido. Todo el mundo también se beneficia de conocimientos que no muchos podían encontrar así de fácil en general y nos dio muchos mas atajos en nuestras vidas.  la web 2.0 es la mas indispensable </a:t>
            </a:r>
            <a:r>
              <a:rPr lang="es-ES" smtClean="0"/>
              <a:t>para todos </a:t>
            </a:r>
            <a:r>
              <a:rPr lang="es-ES" dirty="0" smtClean="0"/>
              <a:t>los programas pero a su ves tenemos que saber como irán avanzando, constantemente para ver como seguimos de la mano con la redes web y sus demás variantes, en el internet a futuro.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01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405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Evolución de la  web</vt:lpstr>
      <vt:lpstr>Exploraremos las distintas diferencias entre la web 1.0 y web 2.0</vt:lpstr>
      <vt:lpstr>Sitios web de 1.0 y 2.0</vt:lpstr>
      <vt:lpstr>Análisis comparativo</vt:lpstr>
      <vt:lpstr>Ejemplos de análisis comparativo de las web 1.0 y web 2.0</vt:lpstr>
      <vt:lpstr>Reflexión personal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Evolución de la  web</dc:title>
  <dc:creator>Usuario</dc:creator>
  <cp:lastModifiedBy>Usuario</cp:lastModifiedBy>
  <cp:revision>11</cp:revision>
  <dcterms:created xsi:type="dcterms:W3CDTF">2023-08-22T01:18:26Z</dcterms:created>
  <dcterms:modified xsi:type="dcterms:W3CDTF">2023-08-22T03:02:38Z</dcterms:modified>
</cp:coreProperties>
</file>