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5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Вертикальное строение атмосферы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600"/>
            </a:pPr>
            <a:r>
              <a:t>Глебов Максим Александрович РСБО-01-23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49013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Характеристики стратосферы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36657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Озоновый слой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Раздел 3: Мезосфера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2970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Описание мезосферы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408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Характеристики мезосферы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75285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Метеоры и метеориты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Раздел 4: Термосфера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1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Описание термосферы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1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Характеристики термосферы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1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5330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Ионосфера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Введение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Заключение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1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58" y="1881270"/>
            <a:ext cx="4300684" cy="4902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Выводы о вертикальном строении атмосферы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1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62" y="1755158"/>
            <a:ext cx="4187635" cy="4773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Определение вертикального строения атмосферы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Раздел 1: Тропосфера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96" y="1608893"/>
            <a:ext cx="4066728" cy="40667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Описание тропосферы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408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Характеристики тропосферы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6372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Функции тропосферы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Раздел 2: Стратосфера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34747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9144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Описание стратосферы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Экран (4:3)</PresentationFormat>
  <Paragraphs>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>generated using python-pptx</dc:description>
  <cp:lastModifiedBy>Макс Глебов</cp:lastModifiedBy>
  <cp:revision>2</cp:revision>
  <dcterms:created xsi:type="dcterms:W3CDTF">2013-01-27T09:14:16Z</dcterms:created>
  <dcterms:modified xsi:type="dcterms:W3CDTF">2024-01-21T19:57:36Z</dcterms:modified>
  <cp:category/>
</cp:coreProperties>
</file>