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en-US" b="1" u="sng" dirty="0" err="1"/>
              <a:t>Mdadda</a:t>
            </a:r>
            <a:r>
              <a:rPr lang="en-US" b="1" u="sng" dirty="0"/>
              <a:t> </a:t>
            </a:r>
            <a:r>
              <a:rPr b="1" u="sng" dirty="0"/>
              <a:t>Dev</a:t>
            </a:r>
            <a:r>
              <a:rPr lang="en-US" b="1" u="sng" dirty="0"/>
              <a:t> roadmap</a:t>
            </a:r>
            <a:endParaRPr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93055"/>
            <a:ext cx="6708098" cy="3423325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MISSION: </a:t>
            </a:r>
            <a:r>
              <a:rPr dirty="0">
                <a:solidFill>
                  <a:schemeClr val="tx1"/>
                </a:solidFill>
              </a:rPr>
              <a:t>Connecting Employers and Domestic Workers in Underserved Markets</a:t>
            </a:r>
          </a:p>
          <a:p>
            <a:r>
              <a:rPr b="1" dirty="0">
                <a:solidFill>
                  <a:schemeClr val="tx1"/>
                </a:solidFill>
              </a:rPr>
              <a:t>[</a:t>
            </a:r>
            <a:r>
              <a:rPr lang="en-US" b="1" dirty="0">
                <a:solidFill>
                  <a:schemeClr val="tx1"/>
                </a:solidFill>
              </a:rPr>
              <a:t>23</a:t>
            </a:r>
            <a:r>
              <a:rPr lang="en-US" b="1" baseline="30000" dirty="0">
                <a:solidFill>
                  <a:schemeClr val="tx1"/>
                </a:solidFill>
              </a:rPr>
              <a:t>rd</a:t>
            </a:r>
            <a:r>
              <a:rPr lang="en-US" b="1" dirty="0">
                <a:solidFill>
                  <a:schemeClr val="tx1"/>
                </a:solidFill>
              </a:rPr>
              <a:t>/4/2025</a:t>
            </a:r>
            <a:r>
              <a:rPr b="1" dirty="0">
                <a:solidFill>
                  <a:schemeClr val="tx1"/>
                </a:solidFill>
              </a:rPr>
              <a:t>]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Maxwell Magina:</a:t>
            </a:r>
            <a:r>
              <a:rPr b="1" i="1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Product Manager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Locki: </a:t>
            </a:r>
            <a:r>
              <a:rPr lang="en-US" dirty="0">
                <a:solidFill>
                  <a:schemeClr val="tx1"/>
                </a:solidFill>
              </a:rPr>
              <a:t>Product Developer</a:t>
            </a:r>
          </a:p>
          <a:p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/>
              <a:t>Vision &amp;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b="1" i="1" dirty="0"/>
              <a:t>Goal: </a:t>
            </a:r>
            <a:r>
              <a:rPr dirty="0"/>
              <a:t>Build a mobile-first platform that connects domestic workers and employers.</a:t>
            </a:r>
          </a:p>
          <a:p>
            <a:pPr marL="0" indent="0">
              <a:buNone/>
            </a:pPr>
            <a:r>
              <a:rPr b="1" i="1" dirty="0"/>
              <a:t>Impact:</a:t>
            </a:r>
          </a:p>
          <a:p>
            <a:pPr marL="0" indent="0">
              <a:buNone/>
            </a:pPr>
            <a:r>
              <a:rPr dirty="0"/>
              <a:t>- Formal job opportunities in informal sector.</a:t>
            </a:r>
          </a:p>
          <a:p>
            <a:pPr marL="0" indent="0">
              <a:buNone/>
            </a:pPr>
            <a:r>
              <a:rPr dirty="0"/>
              <a:t>- Reduce exploitation and uncertainty.</a:t>
            </a:r>
          </a:p>
          <a:p>
            <a:pPr marL="0" indent="0">
              <a:buNone/>
            </a:pPr>
            <a:r>
              <a:rPr dirty="0"/>
              <a:t>- Verified connections and transparent agreements.</a:t>
            </a:r>
          </a:p>
          <a:p>
            <a:pPr marL="0" indent="0">
              <a:buNone/>
            </a:pPr>
            <a:r>
              <a:rPr dirty="0"/>
              <a:t>- Empower workers through visibility and professionalization.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/>
              <a:t>Business Model Canvas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b="1" i="1" dirty="0"/>
              <a:t>Customer Segments: </a:t>
            </a:r>
            <a:r>
              <a:rPr dirty="0"/>
              <a:t>Domestic worker</a:t>
            </a:r>
            <a:r>
              <a:rPr lang="en-US" dirty="0"/>
              <a:t>s &amp;</a:t>
            </a:r>
            <a:r>
              <a:rPr dirty="0"/>
              <a:t> Employers</a:t>
            </a:r>
          </a:p>
          <a:p>
            <a:pPr marL="0" indent="0">
              <a:buNone/>
            </a:pPr>
            <a:r>
              <a:rPr b="1" i="1" dirty="0"/>
              <a:t>Value Propositions: </a:t>
            </a:r>
            <a:r>
              <a:rPr dirty="0"/>
              <a:t>Verified employers, Trusted workers</a:t>
            </a:r>
          </a:p>
          <a:p>
            <a:pPr marL="0" indent="0">
              <a:buNone/>
            </a:pPr>
            <a:r>
              <a:rPr b="1" i="1" dirty="0"/>
              <a:t>Channels: </a:t>
            </a:r>
            <a:r>
              <a:rPr dirty="0"/>
              <a:t>Android app, Community centers</a:t>
            </a:r>
            <a:r>
              <a:rPr lang="en-US" dirty="0"/>
              <a:t>, social media.</a:t>
            </a:r>
            <a:endParaRPr dirty="0"/>
          </a:p>
          <a:p>
            <a:pPr marL="0" indent="0">
              <a:buNone/>
            </a:pPr>
            <a:r>
              <a:rPr b="1" i="1" dirty="0"/>
              <a:t>Customer Relationships: </a:t>
            </a:r>
            <a:r>
              <a:rPr dirty="0"/>
              <a:t>Assisted onboarding</a:t>
            </a:r>
            <a:r>
              <a:rPr lang="en-US" dirty="0"/>
              <a:t> &amp; continued</a:t>
            </a:r>
            <a:r>
              <a:rPr dirty="0"/>
              <a:t> Support</a:t>
            </a:r>
          </a:p>
          <a:p>
            <a:pPr marL="0" indent="0">
              <a:buNone/>
            </a:pPr>
            <a:r>
              <a:rPr b="1" i="1" dirty="0"/>
              <a:t>Revenue Streams</a:t>
            </a:r>
            <a:r>
              <a:rPr dirty="0"/>
              <a:t>: Subscription, Commission</a:t>
            </a:r>
            <a:r>
              <a:rPr lang="en-US" dirty="0"/>
              <a:t>s.</a:t>
            </a:r>
            <a:endParaRPr dirty="0"/>
          </a:p>
          <a:p>
            <a:pPr marL="0" indent="0">
              <a:buNone/>
            </a:pPr>
            <a:r>
              <a:rPr b="1" i="1" dirty="0"/>
              <a:t>Key Resources: </a:t>
            </a:r>
            <a:r>
              <a:rPr dirty="0"/>
              <a:t>Dev team, Ops staff, Partners</a:t>
            </a:r>
          </a:p>
          <a:p>
            <a:pPr marL="0" indent="0">
              <a:buNone/>
            </a:pPr>
            <a:r>
              <a:rPr b="1" i="1" dirty="0"/>
              <a:t>Key Activities: </a:t>
            </a:r>
            <a:r>
              <a:rPr dirty="0"/>
              <a:t>Dev, UX testing, Safety features</a:t>
            </a:r>
          </a:p>
          <a:p>
            <a:pPr marL="0" indent="0">
              <a:buNone/>
            </a:pPr>
            <a:r>
              <a:rPr b="1" i="1" dirty="0"/>
              <a:t>Key Partnerships: </a:t>
            </a:r>
            <a:r>
              <a:rPr dirty="0"/>
              <a:t>NGOs, Verification agents</a:t>
            </a:r>
            <a:r>
              <a:rPr lang="en-US" dirty="0"/>
              <a:t>, mobile money service providers</a:t>
            </a:r>
            <a:endParaRPr dirty="0"/>
          </a:p>
          <a:p>
            <a:pPr marL="0" indent="0">
              <a:buNone/>
            </a:pPr>
            <a:r>
              <a:rPr b="1" i="1" dirty="0"/>
              <a:t>Cost Structure: </a:t>
            </a:r>
            <a:r>
              <a:rPr dirty="0"/>
              <a:t>Dev, Marketing</a:t>
            </a:r>
            <a:r>
              <a:rPr lang="en-US" dirty="0"/>
              <a:t>, support.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/>
              <a:t>Market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i="1" dirty="0"/>
              <a:t>Current Landscape:</a:t>
            </a:r>
          </a:p>
          <a:p>
            <a:pPr marL="0" indent="0">
              <a:buNone/>
            </a:pPr>
            <a:r>
              <a:rPr dirty="0"/>
              <a:t>- Employment </a:t>
            </a:r>
            <a:r>
              <a:rPr lang="en-US" dirty="0"/>
              <a:t>is </a:t>
            </a:r>
            <a:r>
              <a:rPr dirty="0"/>
              <a:t>via word-of-mouth</a:t>
            </a:r>
          </a:p>
          <a:p>
            <a:pPr marL="0" indent="0">
              <a:buNone/>
            </a:pPr>
            <a:r>
              <a:rPr dirty="0"/>
              <a:t>- Lack of contracts and job security</a:t>
            </a:r>
          </a:p>
          <a:p>
            <a:pPr marL="0" indent="0">
              <a:buNone/>
            </a:pPr>
            <a:r>
              <a:rPr b="1" i="1" dirty="0"/>
              <a:t>Pain Points:</a:t>
            </a:r>
          </a:p>
          <a:p>
            <a:pPr marL="0" indent="0">
              <a:buNone/>
            </a:pPr>
            <a:r>
              <a:rPr dirty="0"/>
              <a:t>- Exploitation, underpayment</a:t>
            </a:r>
          </a:p>
          <a:p>
            <a:pPr marL="0" indent="0">
              <a:buNone/>
            </a:pPr>
            <a:r>
              <a:rPr dirty="0"/>
              <a:t>- Employers struggle to vet workers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/>
              <a:t>Competitive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Competitors</a:t>
            </a:r>
            <a:r>
              <a:rPr b="1" i="1" dirty="0"/>
              <a:t>:</a:t>
            </a:r>
          </a:p>
          <a:p>
            <a:pPr marL="0" indent="0">
              <a:buNone/>
            </a:pPr>
            <a:r>
              <a:rPr dirty="0"/>
              <a:t>-  </a:t>
            </a:r>
            <a:r>
              <a:rPr lang="en-US" dirty="0"/>
              <a:t>A</a:t>
            </a:r>
            <a:r>
              <a:rPr dirty="0"/>
              <a:t>gencies, General platforms</a:t>
            </a:r>
          </a:p>
          <a:p>
            <a:pPr marL="0" indent="0">
              <a:buNone/>
            </a:pPr>
            <a:r>
              <a:rPr b="1" i="1" dirty="0"/>
              <a:t>Differen</a:t>
            </a:r>
            <a:r>
              <a:rPr lang="en-US" b="1" i="1" dirty="0"/>
              <a:t>ce</a:t>
            </a:r>
            <a:r>
              <a:rPr b="1" i="1" dirty="0"/>
              <a:t>s:</a:t>
            </a:r>
          </a:p>
          <a:p>
            <a:pPr marL="0" indent="0">
              <a:buNone/>
            </a:pPr>
            <a:r>
              <a:rPr dirty="0"/>
              <a:t>- Domestic</a:t>
            </a:r>
            <a:r>
              <a:rPr lang="en-US" dirty="0"/>
              <a:t> expertise</a:t>
            </a:r>
            <a:r>
              <a:rPr dirty="0"/>
              <a:t> focus, Trust features, Low-tech friendly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/>
              <a:t>Technical 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/>
              <a:t>UX: </a:t>
            </a:r>
            <a:endParaRPr lang="en-US" b="1" dirty="0"/>
          </a:p>
          <a:p>
            <a:pPr marL="0" indent="0">
              <a:buNone/>
            </a:pPr>
            <a:r>
              <a:rPr b="1" dirty="0"/>
              <a:t>Security: </a:t>
            </a:r>
            <a:r>
              <a:rPr dirty="0"/>
              <a:t>ID verification, encryption</a:t>
            </a:r>
          </a:p>
          <a:p>
            <a:pPr marL="0" indent="0">
              <a:buNone/>
            </a:pPr>
            <a:r>
              <a:rPr b="1" dirty="0"/>
              <a:t>Architecture: </a:t>
            </a:r>
            <a:r>
              <a:rPr lang="en-US" dirty="0"/>
              <a:t>direct &amp; user friendly</a:t>
            </a:r>
            <a:r>
              <a:rPr dirty="0"/>
              <a:t>, multilingual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u="sng" dirty="0"/>
              <a:t>M</a:t>
            </a:r>
            <a:r>
              <a:rPr lang="en-US" b="1" u="sng" dirty="0"/>
              <a:t>inimum </a:t>
            </a:r>
            <a:r>
              <a:rPr b="1" u="sng" dirty="0"/>
              <a:t>V</a:t>
            </a:r>
            <a:r>
              <a:rPr lang="en-US" b="1" u="sng" dirty="0"/>
              <a:t>iable </a:t>
            </a:r>
            <a:r>
              <a:rPr b="1" u="sng" dirty="0"/>
              <a:t>P</a:t>
            </a:r>
            <a:r>
              <a:rPr lang="en-US" b="1" u="sng" dirty="0"/>
              <a:t>roduct</a:t>
            </a:r>
            <a:r>
              <a:rPr b="1" u="sng" dirty="0"/>
              <a:t> Feature</a:t>
            </a:r>
            <a:r>
              <a:rPr lang="en-US" b="1" u="sng" dirty="0"/>
              <a:t>s</a:t>
            </a:r>
            <a:endParaRPr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Employee</a:t>
            </a:r>
            <a:r>
              <a:rPr b="1" i="1" dirty="0"/>
              <a:t> S</a:t>
            </a:r>
            <a:r>
              <a:rPr lang="en-US" b="1" i="1" dirty="0"/>
              <a:t>ection</a:t>
            </a:r>
            <a:r>
              <a:rPr b="1" i="1" dirty="0"/>
              <a:t>: </a:t>
            </a:r>
            <a:r>
              <a:rPr dirty="0"/>
              <a:t>Profiles, Job alerts, Ratings</a:t>
            </a:r>
          </a:p>
          <a:p>
            <a:pPr marL="0" indent="0">
              <a:buNone/>
            </a:pPr>
            <a:r>
              <a:rPr b="1" i="1" dirty="0"/>
              <a:t>Employer </a:t>
            </a:r>
            <a:r>
              <a:rPr lang="en-US" b="1" i="1" dirty="0"/>
              <a:t>section</a:t>
            </a:r>
            <a:r>
              <a:rPr b="1" i="1" dirty="0"/>
              <a:t>: </a:t>
            </a:r>
            <a:r>
              <a:rPr dirty="0"/>
              <a:t>Job posts, Search/filter, Contracts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Q&amp;A / Open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i="1" dirty="0"/>
              <a:t>Dev</a:t>
            </a:r>
            <a:r>
              <a:rPr lang="en-US" b="1" i="1" dirty="0"/>
              <a:t>elopers</a:t>
            </a:r>
            <a:r>
              <a:rPr b="1" i="1" dirty="0"/>
              <a:t> input</a:t>
            </a:r>
            <a:r>
              <a:rPr lang="en-US" b="1" i="1" dirty="0"/>
              <a:t>/pain points:</a:t>
            </a:r>
          </a:p>
          <a:p>
            <a:pPr marL="0" indent="0">
              <a:buNone/>
            </a:pPr>
            <a:r>
              <a:rPr lang="en-US" b="1" i="1" dirty="0"/>
              <a:t>Next step for dev team:</a:t>
            </a:r>
            <a:endParaRPr b="1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282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Mdadda Dev roadmap</vt:lpstr>
      <vt:lpstr>Vision &amp; Purpose</vt:lpstr>
      <vt:lpstr>Business Model Canvas Overview</vt:lpstr>
      <vt:lpstr>Market Understanding</vt:lpstr>
      <vt:lpstr>Competitive Analysis</vt:lpstr>
      <vt:lpstr>Technical Priorities</vt:lpstr>
      <vt:lpstr>Minimum Viable Product Features</vt:lpstr>
      <vt:lpstr>Q&amp;A / Open Discussion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GrandmasterMax</dc:creator>
  <cp:keywords/>
  <dc:description>generated using python-pptx</dc:description>
  <cp:lastModifiedBy>Magna Max</cp:lastModifiedBy>
  <cp:revision>2</cp:revision>
  <dcterms:created xsi:type="dcterms:W3CDTF">2013-01-27T09:14:16Z</dcterms:created>
  <dcterms:modified xsi:type="dcterms:W3CDTF">2025-04-23T15:41:12Z</dcterms:modified>
  <cp:category/>
</cp:coreProperties>
</file>